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2"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64FFEA-8CC5-4871-AEDE-BB4D2C5DAEA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1E04F88-9A09-4048-BC3A-6F5F0858666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54F43EB-4A43-4864-A752-92BE9D7F2E11}"/>
              </a:ext>
            </a:extLst>
          </p:cNvPr>
          <p:cNvSpPr>
            <a:spLocks noGrp="1"/>
          </p:cNvSpPr>
          <p:nvPr>
            <p:ph type="dt" sz="half" idx="10"/>
          </p:nvPr>
        </p:nvSpPr>
        <p:spPr/>
        <p:txBody>
          <a:bodyPr/>
          <a:lstStyle/>
          <a:p>
            <a:fld id="{FF0D366B-4D3E-4B88-80C4-0261C6BD9BFC}" type="datetimeFigureOut">
              <a:rPr lang="en-GB" smtClean="0"/>
              <a:t>26/04/2023</a:t>
            </a:fld>
            <a:endParaRPr lang="en-GB"/>
          </a:p>
        </p:txBody>
      </p:sp>
      <p:sp>
        <p:nvSpPr>
          <p:cNvPr id="5" name="Footer Placeholder 4">
            <a:extLst>
              <a:ext uri="{FF2B5EF4-FFF2-40B4-BE49-F238E27FC236}">
                <a16:creationId xmlns:a16="http://schemas.microsoft.com/office/drawing/2014/main" id="{0969CA80-EFE2-4524-A1AC-AB1EA678003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71D5BB9-1B57-4586-BE21-D0BDC1DE863E}"/>
              </a:ext>
            </a:extLst>
          </p:cNvPr>
          <p:cNvSpPr>
            <a:spLocks noGrp="1"/>
          </p:cNvSpPr>
          <p:nvPr>
            <p:ph type="sldNum" sz="quarter" idx="12"/>
          </p:nvPr>
        </p:nvSpPr>
        <p:spPr/>
        <p:txBody>
          <a:bodyPr/>
          <a:lstStyle/>
          <a:p>
            <a:fld id="{A0EE9670-C4C7-44DA-867D-975ACDBDC78F}" type="slidenum">
              <a:rPr lang="en-GB" smtClean="0"/>
              <a:t>‹#›</a:t>
            </a:fld>
            <a:endParaRPr lang="en-GB"/>
          </a:p>
        </p:txBody>
      </p:sp>
    </p:spTree>
    <p:extLst>
      <p:ext uri="{BB962C8B-B14F-4D97-AF65-F5344CB8AC3E}">
        <p14:creationId xmlns:p14="http://schemas.microsoft.com/office/powerpoint/2010/main" val="36889630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71EC06-BF3B-439B-8940-58E370C5E5D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1F50331-362E-48A5-8500-7AC7088B17D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4AB303A-3722-4B02-AE8A-F54DD9AE4484}"/>
              </a:ext>
            </a:extLst>
          </p:cNvPr>
          <p:cNvSpPr>
            <a:spLocks noGrp="1"/>
          </p:cNvSpPr>
          <p:nvPr>
            <p:ph type="dt" sz="half" idx="10"/>
          </p:nvPr>
        </p:nvSpPr>
        <p:spPr/>
        <p:txBody>
          <a:bodyPr/>
          <a:lstStyle/>
          <a:p>
            <a:fld id="{FF0D366B-4D3E-4B88-80C4-0261C6BD9BFC}" type="datetimeFigureOut">
              <a:rPr lang="en-GB" smtClean="0"/>
              <a:t>26/04/2023</a:t>
            </a:fld>
            <a:endParaRPr lang="en-GB"/>
          </a:p>
        </p:txBody>
      </p:sp>
      <p:sp>
        <p:nvSpPr>
          <p:cNvPr id="5" name="Footer Placeholder 4">
            <a:extLst>
              <a:ext uri="{FF2B5EF4-FFF2-40B4-BE49-F238E27FC236}">
                <a16:creationId xmlns:a16="http://schemas.microsoft.com/office/drawing/2014/main" id="{493EA12B-B381-494B-9E3F-B328E9D28B3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5430E00-3ED1-45A5-8679-7E224D91022B}"/>
              </a:ext>
            </a:extLst>
          </p:cNvPr>
          <p:cNvSpPr>
            <a:spLocks noGrp="1"/>
          </p:cNvSpPr>
          <p:nvPr>
            <p:ph type="sldNum" sz="quarter" idx="12"/>
          </p:nvPr>
        </p:nvSpPr>
        <p:spPr/>
        <p:txBody>
          <a:bodyPr/>
          <a:lstStyle/>
          <a:p>
            <a:fld id="{A0EE9670-C4C7-44DA-867D-975ACDBDC78F}" type="slidenum">
              <a:rPr lang="en-GB" smtClean="0"/>
              <a:t>‹#›</a:t>
            </a:fld>
            <a:endParaRPr lang="en-GB"/>
          </a:p>
        </p:txBody>
      </p:sp>
    </p:spTree>
    <p:extLst>
      <p:ext uri="{BB962C8B-B14F-4D97-AF65-F5344CB8AC3E}">
        <p14:creationId xmlns:p14="http://schemas.microsoft.com/office/powerpoint/2010/main" val="20938210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AC75B-BAE3-4403-861B-983BAC1B1BC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C2DD752-F014-478A-AFFE-37E2A91B808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1E06CFE-3F59-4190-882D-03FE00A2A7FB}"/>
              </a:ext>
            </a:extLst>
          </p:cNvPr>
          <p:cNvSpPr>
            <a:spLocks noGrp="1"/>
          </p:cNvSpPr>
          <p:nvPr>
            <p:ph type="dt" sz="half" idx="10"/>
          </p:nvPr>
        </p:nvSpPr>
        <p:spPr/>
        <p:txBody>
          <a:bodyPr/>
          <a:lstStyle/>
          <a:p>
            <a:fld id="{FF0D366B-4D3E-4B88-80C4-0261C6BD9BFC}" type="datetimeFigureOut">
              <a:rPr lang="en-GB" smtClean="0"/>
              <a:t>26/04/2023</a:t>
            </a:fld>
            <a:endParaRPr lang="en-GB"/>
          </a:p>
        </p:txBody>
      </p:sp>
      <p:sp>
        <p:nvSpPr>
          <p:cNvPr id="5" name="Footer Placeholder 4">
            <a:extLst>
              <a:ext uri="{FF2B5EF4-FFF2-40B4-BE49-F238E27FC236}">
                <a16:creationId xmlns:a16="http://schemas.microsoft.com/office/drawing/2014/main" id="{2ACA348C-251E-401C-87D6-A0CF4D3336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596867-9F5A-4481-AE4E-D28C350F6A8B}"/>
              </a:ext>
            </a:extLst>
          </p:cNvPr>
          <p:cNvSpPr>
            <a:spLocks noGrp="1"/>
          </p:cNvSpPr>
          <p:nvPr>
            <p:ph type="sldNum" sz="quarter" idx="12"/>
          </p:nvPr>
        </p:nvSpPr>
        <p:spPr/>
        <p:txBody>
          <a:bodyPr/>
          <a:lstStyle/>
          <a:p>
            <a:fld id="{A0EE9670-C4C7-44DA-867D-975ACDBDC78F}" type="slidenum">
              <a:rPr lang="en-GB" smtClean="0"/>
              <a:t>‹#›</a:t>
            </a:fld>
            <a:endParaRPr lang="en-GB"/>
          </a:p>
        </p:txBody>
      </p:sp>
    </p:spTree>
    <p:extLst>
      <p:ext uri="{BB962C8B-B14F-4D97-AF65-F5344CB8AC3E}">
        <p14:creationId xmlns:p14="http://schemas.microsoft.com/office/powerpoint/2010/main" val="7130606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68834-577E-4A16-A503-B4A90125D7D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67E84B0-63BC-46ED-BD51-4702872B3F7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F16DC4-0BDC-4415-A0CB-A04FDD77D96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1321A83-E339-44B1-8BA8-24852A2668D2}"/>
              </a:ext>
            </a:extLst>
          </p:cNvPr>
          <p:cNvSpPr>
            <a:spLocks noGrp="1"/>
          </p:cNvSpPr>
          <p:nvPr>
            <p:ph type="dt" sz="half" idx="10"/>
          </p:nvPr>
        </p:nvSpPr>
        <p:spPr/>
        <p:txBody>
          <a:bodyPr/>
          <a:lstStyle/>
          <a:p>
            <a:fld id="{FF0D366B-4D3E-4B88-80C4-0261C6BD9BFC}" type="datetimeFigureOut">
              <a:rPr lang="en-GB" smtClean="0"/>
              <a:t>26/04/2023</a:t>
            </a:fld>
            <a:endParaRPr lang="en-GB"/>
          </a:p>
        </p:txBody>
      </p:sp>
      <p:sp>
        <p:nvSpPr>
          <p:cNvPr id="6" name="Footer Placeholder 5">
            <a:extLst>
              <a:ext uri="{FF2B5EF4-FFF2-40B4-BE49-F238E27FC236}">
                <a16:creationId xmlns:a16="http://schemas.microsoft.com/office/drawing/2014/main" id="{CA58B755-D464-4D6B-8003-CDC30E7AC1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D260945-9261-416A-8886-083492D88114}"/>
              </a:ext>
            </a:extLst>
          </p:cNvPr>
          <p:cNvSpPr>
            <a:spLocks noGrp="1"/>
          </p:cNvSpPr>
          <p:nvPr>
            <p:ph type="sldNum" sz="quarter" idx="12"/>
          </p:nvPr>
        </p:nvSpPr>
        <p:spPr/>
        <p:txBody>
          <a:bodyPr/>
          <a:lstStyle/>
          <a:p>
            <a:fld id="{A0EE9670-C4C7-44DA-867D-975ACDBDC78F}" type="slidenum">
              <a:rPr lang="en-GB" smtClean="0"/>
              <a:t>‹#›</a:t>
            </a:fld>
            <a:endParaRPr lang="en-GB"/>
          </a:p>
        </p:txBody>
      </p:sp>
    </p:spTree>
    <p:extLst>
      <p:ext uri="{BB962C8B-B14F-4D97-AF65-F5344CB8AC3E}">
        <p14:creationId xmlns:p14="http://schemas.microsoft.com/office/powerpoint/2010/main" val="2228205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05C89B-18AD-4ECD-90A7-B9A2AE4CF7C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1AD5C08-1536-4DC4-985E-1F3C196595B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9DCEFD3-D5B1-4542-B3A1-9C00E31E48F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F169718-CD38-4D40-8084-8BDB74A7C04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75E0758-EF91-492C-9424-3D898E9970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0F97F4C-6D23-4269-849B-FD277A22FDB2}"/>
              </a:ext>
            </a:extLst>
          </p:cNvPr>
          <p:cNvSpPr>
            <a:spLocks noGrp="1"/>
          </p:cNvSpPr>
          <p:nvPr>
            <p:ph type="dt" sz="half" idx="10"/>
          </p:nvPr>
        </p:nvSpPr>
        <p:spPr/>
        <p:txBody>
          <a:bodyPr/>
          <a:lstStyle/>
          <a:p>
            <a:fld id="{FF0D366B-4D3E-4B88-80C4-0261C6BD9BFC}" type="datetimeFigureOut">
              <a:rPr lang="en-GB" smtClean="0"/>
              <a:t>26/04/2023</a:t>
            </a:fld>
            <a:endParaRPr lang="en-GB"/>
          </a:p>
        </p:txBody>
      </p:sp>
      <p:sp>
        <p:nvSpPr>
          <p:cNvPr id="8" name="Footer Placeholder 7">
            <a:extLst>
              <a:ext uri="{FF2B5EF4-FFF2-40B4-BE49-F238E27FC236}">
                <a16:creationId xmlns:a16="http://schemas.microsoft.com/office/drawing/2014/main" id="{B17A02A1-0DDB-490F-B163-D4FE589919A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468F4AC-E1C7-4500-A0D3-E97B51DA31D3}"/>
              </a:ext>
            </a:extLst>
          </p:cNvPr>
          <p:cNvSpPr>
            <a:spLocks noGrp="1"/>
          </p:cNvSpPr>
          <p:nvPr>
            <p:ph type="sldNum" sz="quarter" idx="12"/>
          </p:nvPr>
        </p:nvSpPr>
        <p:spPr/>
        <p:txBody>
          <a:bodyPr/>
          <a:lstStyle/>
          <a:p>
            <a:fld id="{A0EE9670-C4C7-44DA-867D-975ACDBDC78F}" type="slidenum">
              <a:rPr lang="en-GB" smtClean="0"/>
              <a:t>‹#›</a:t>
            </a:fld>
            <a:endParaRPr lang="en-GB"/>
          </a:p>
        </p:txBody>
      </p:sp>
    </p:spTree>
    <p:extLst>
      <p:ext uri="{BB962C8B-B14F-4D97-AF65-F5344CB8AC3E}">
        <p14:creationId xmlns:p14="http://schemas.microsoft.com/office/powerpoint/2010/main" val="5938455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EA2291-044A-4F20-B514-718F6644231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9E26CA1-56E6-43A3-9839-76ED873007BE}"/>
              </a:ext>
            </a:extLst>
          </p:cNvPr>
          <p:cNvSpPr>
            <a:spLocks noGrp="1"/>
          </p:cNvSpPr>
          <p:nvPr>
            <p:ph type="dt" sz="half" idx="10"/>
          </p:nvPr>
        </p:nvSpPr>
        <p:spPr/>
        <p:txBody>
          <a:bodyPr/>
          <a:lstStyle/>
          <a:p>
            <a:fld id="{FF0D366B-4D3E-4B88-80C4-0261C6BD9BFC}" type="datetimeFigureOut">
              <a:rPr lang="en-GB" smtClean="0"/>
              <a:t>26/04/2023</a:t>
            </a:fld>
            <a:endParaRPr lang="en-GB"/>
          </a:p>
        </p:txBody>
      </p:sp>
      <p:sp>
        <p:nvSpPr>
          <p:cNvPr id="4" name="Footer Placeholder 3">
            <a:extLst>
              <a:ext uri="{FF2B5EF4-FFF2-40B4-BE49-F238E27FC236}">
                <a16:creationId xmlns:a16="http://schemas.microsoft.com/office/drawing/2014/main" id="{F76B6C67-483A-49D5-9C63-D0593FDC754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5DDC291-2192-43F2-8EBB-25197AA5E6D2}"/>
              </a:ext>
            </a:extLst>
          </p:cNvPr>
          <p:cNvSpPr>
            <a:spLocks noGrp="1"/>
          </p:cNvSpPr>
          <p:nvPr>
            <p:ph type="sldNum" sz="quarter" idx="12"/>
          </p:nvPr>
        </p:nvSpPr>
        <p:spPr/>
        <p:txBody>
          <a:bodyPr/>
          <a:lstStyle/>
          <a:p>
            <a:fld id="{A0EE9670-C4C7-44DA-867D-975ACDBDC78F}" type="slidenum">
              <a:rPr lang="en-GB" smtClean="0"/>
              <a:t>‹#›</a:t>
            </a:fld>
            <a:endParaRPr lang="en-GB"/>
          </a:p>
        </p:txBody>
      </p:sp>
    </p:spTree>
    <p:extLst>
      <p:ext uri="{BB962C8B-B14F-4D97-AF65-F5344CB8AC3E}">
        <p14:creationId xmlns:p14="http://schemas.microsoft.com/office/powerpoint/2010/main" val="1202420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DB0B267-C4C5-44C4-B84D-17D6845964DF}"/>
              </a:ext>
            </a:extLst>
          </p:cNvPr>
          <p:cNvSpPr>
            <a:spLocks noGrp="1"/>
          </p:cNvSpPr>
          <p:nvPr>
            <p:ph type="dt" sz="half" idx="10"/>
          </p:nvPr>
        </p:nvSpPr>
        <p:spPr/>
        <p:txBody>
          <a:bodyPr/>
          <a:lstStyle/>
          <a:p>
            <a:fld id="{FF0D366B-4D3E-4B88-80C4-0261C6BD9BFC}" type="datetimeFigureOut">
              <a:rPr lang="en-GB" smtClean="0"/>
              <a:t>26/04/2023</a:t>
            </a:fld>
            <a:endParaRPr lang="en-GB"/>
          </a:p>
        </p:txBody>
      </p:sp>
      <p:sp>
        <p:nvSpPr>
          <p:cNvPr id="3" name="Footer Placeholder 2">
            <a:extLst>
              <a:ext uri="{FF2B5EF4-FFF2-40B4-BE49-F238E27FC236}">
                <a16:creationId xmlns:a16="http://schemas.microsoft.com/office/drawing/2014/main" id="{14F76DB6-6B70-4638-BC5D-22F73031C82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F328CA3-FFBF-46C3-A62F-451BF2FBA6D1}"/>
              </a:ext>
            </a:extLst>
          </p:cNvPr>
          <p:cNvSpPr>
            <a:spLocks noGrp="1"/>
          </p:cNvSpPr>
          <p:nvPr>
            <p:ph type="sldNum" sz="quarter" idx="12"/>
          </p:nvPr>
        </p:nvSpPr>
        <p:spPr/>
        <p:txBody>
          <a:bodyPr/>
          <a:lstStyle/>
          <a:p>
            <a:fld id="{A0EE9670-C4C7-44DA-867D-975ACDBDC78F}" type="slidenum">
              <a:rPr lang="en-GB" smtClean="0"/>
              <a:t>‹#›</a:t>
            </a:fld>
            <a:endParaRPr lang="en-GB"/>
          </a:p>
        </p:txBody>
      </p:sp>
    </p:spTree>
    <p:extLst>
      <p:ext uri="{BB962C8B-B14F-4D97-AF65-F5344CB8AC3E}">
        <p14:creationId xmlns:p14="http://schemas.microsoft.com/office/powerpoint/2010/main" val="18212072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E33F1-B847-4C86-9CB8-2EF8A588A9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5FC45AE-3496-4849-8A51-4B25DB5E8C2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A4C01A9-C6B9-4D6F-92C9-B002134D06B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BB860BB-3557-408E-9BD0-F4D50EFAC926}"/>
              </a:ext>
            </a:extLst>
          </p:cNvPr>
          <p:cNvSpPr>
            <a:spLocks noGrp="1"/>
          </p:cNvSpPr>
          <p:nvPr>
            <p:ph type="dt" sz="half" idx="10"/>
          </p:nvPr>
        </p:nvSpPr>
        <p:spPr/>
        <p:txBody>
          <a:bodyPr/>
          <a:lstStyle/>
          <a:p>
            <a:fld id="{FF0D366B-4D3E-4B88-80C4-0261C6BD9BFC}" type="datetimeFigureOut">
              <a:rPr lang="en-GB" smtClean="0"/>
              <a:t>26/04/2023</a:t>
            </a:fld>
            <a:endParaRPr lang="en-GB"/>
          </a:p>
        </p:txBody>
      </p:sp>
      <p:sp>
        <p:nvSpPr>
          <p:cNvPr id="6" name="Footer Placeholder 5">
            <a:extLst>
              <a:ext uri="{FF2B5EF4-FFF2-40B4-BE49-F238E27FC236}">
                <a16:creationId xmlns:a16="http://schemas.microsoft.com/office/drawing/2014/main" id="{B377E59E-51BA-4DE6-8FF1-D30E578E0FB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8DF74A7-D301-4E1C-8CB4-77EE652CD0E2}"/>
              </a:ext>
            </a:extLst>
          </p:cNvPr>
          <p:cNvSpPr>
            <a:spLocks noGrp="1"/>
          </p:cNvSpPr>
          <p:nvPr>
            <p:ph type="sldNum" sz="quarter" idx="12"/>
          </p:nvPr>
        </p:nvSpPr>
        <p:spPr/>
        <p:txBody>
          <a:bodyPr/>
          <a:lstStyle/>
          <a:p>
            <a:fld id="{A0EE9670-C4C7-44DA-867D-975ACDBDC78F}" type="slidenum">
              <a:rPr lang="en-GB" smtClean="0"/>
              <a:t>‹#›</a:t>
            </a:fld>
            <a:endParaRPr lang="en-GB"/>
          </a:p>
        </p:txBody>
      </p:sp>
    </p:spTree>
    <p:extLst>
      <p:ext uri="{BB962C8B-B14F-4D97-AF65-F5344CB8AC3E}">
        <p14:creationId xmlns:p14="http://schemas.microsoft.com/office/powerpoint/2010/main" val="15618203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7364BB-753D-4E21-B6C4-55E00ABA6C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17013F7-D3E1-4C5C-916C-375FFCA3E5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2B61437-A78C-4675-8EB9-AA9485005A3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E6F838-AD59-4B22-848E-7D3300D4773E}"/>
              </a:ext>
            </a:extLst>
          </p:cNvPr>
          <p:cNvSpPr>
            <a:spLocks noGrp="1"/>
          </p:cNvSpPr>
          <p:nvPr>
            <p:ph type="dt" sz="half" idx="10"/>
          </p:nvPr>
        </p:nvSpPr>
        <p:spPr/>
        <p:txBody>
          <a:bodyPr/>
          <a:lstStyle/>
          <a:p>
            <a:fld id="{FF0D366B-4D3E-4B88-80C4-0261C6BD9BFC}" type="datetimeFigureOut">
              <a:rPr lang="en-GB" smtClean="0"/>
              <a:t>26/04/2023</a:t>
            </a:fld>
            <a:endParaRPr lang="en-GB"/>
          </a:p>
        </p:txBody>
      </p:sp>
      <p:sp>
        <p:nvSpPr>
          <p:cNvPr id="6" name="Footer Placeholder 5">
            <a:extLst>
              <a:ext uri="{FF2B5EF4-FFF2-40B4-BE49-F238E27FC236}">
                <a16:creationId xmlns:a16="http://schemas.microsoft.com/office/drawing/2014/main" id="{BF3A5EAE-2E60-4141-88C0-F6FEC9EAEA6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EC2887-E421-414F-A996-2538017D81EF}"/>
              </a:ext>
            </a:extLst>
          </p:cNvPr>
          <p:cNvSpPr>
            <a:spLocks noGrp="1"/>
          </p:cNvSpPr>
          <p:nvPr>
            <p:ph type="sldNum" sz="quarter" idx="12"/>
          </p:nvPr>
        </p:nvSpPr>
        <p:spPr/>
        <p:txBody>
          <a:bodyPr/>
          <a:lstStyle/>
          <a:p>
            <a:fld id="{A0EE9670-C4C7-44DA-867D-975ACDBDC78F}" type="slidenum">
              <a:rPr lang="en-GB" smtClean="0"/>
              <a:t>‹#›</a:t>
            </a:fld>
            <a:endParaRPr lang="en-GB"/>
          </a:p>
        </p:txBody>
      </p:sp>
    </p:spTree>
    <p:extLst>
      <p:ext uri="{BB962C8B-B14F-4D97-AF65-F5344CB8AC3E}">
        <p14:creationId xmlns:p14="http://schemas.microsoft.com/office/powerpoint/2010/main" val="253328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FF6CC7-610A-4FEF-AC01-BA56019EEB3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F6996DE-5464-40F7-A359-AA45D166D8F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39E9E5-59E2-4CF6-B865-FF47728F8E1A}"/>
              </a:ext>
            </a:extLst>
          </p:cNvPr>
          <p:cNvSpPr>
            <a:spLocks noGrp="1"/>
          </p:cNvSpPr>
          <p:nvPr>
            <p:ph type="dt" sz="half" idx="10"/>
          </p:nvPr>
        </p:nvSpPr>
        <p:spPr/>
        <p:txBody>
          <a:bodyPr/>
          <a:lstStyle/>
          <a:p>
            <a:fld id="{FF0D366B-4D3E-4B88-80C4-0261C6BD9BFC}" type="datetimeFigureOut">
              <a:rPr lang="en-GB" smtClean="0"/>
              <a:t>26/04/2023</a:t>
            </a:fld>
            <a:endParaRPr lang="en-GB"/>
          </a:p>
        </p:txBody>
      </p:sp>
      <p:sp>
        <p:nvSpPr>
          <p:cNvPr id="5" name="Footer Placeholder 4">
            <a:extLst>
              <a:ext uri="{FF2B5EF4-FFF2-40B4-BE49-F238E27FC236}">
                <a16:creationId xmlns:a16="http://schemas.microsoft.com/office/drawing/2014/main" id="{23B53D60-59F4-49EC-86AD-91C026D026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E18E42-809E-4881-AE92-5EF26E5DDD19}"/>
              </a:ext>
            </a:extLst>
          </p:cNvPr>
          <p:cNvSpPr>
            <a:spLocks noGrp="1"/>
          </p:cNvSpPr>
          <p:nvPr>
            <p:ph type="sldNum" sz="quarter" idx="12"/>
          </p:nvPr>
        </p:nvSpPr>
        <p:spPr/>
        <p:txBody>
          <a:bodyPr/>
          <a:lstStyle/>
          <a:p>
            <a:fld id="{A0EE9670-C4C7-44DA-867D-975ACDBDC78F}" type="slidenum">
              <a:rPr lang="en-GB" smtClean="0"/>
              <a:t>‹#›</a:t>
            </a:fld>
            <a:endParaRPr lang="en-GB"/>
          </a:p>
        </p:txBody>
      </p:sp>
    </p:spTree>
    <p:extLst>
      <p:ext uri="{BB962C8B-B14F-4D97-AF65-F5344CB8AC3E}">
        <p14:creationId xmlns:p14="http://schemas.microsoft.com/office/powerpoint/2010/main" val="305582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3016D80-E842-4F31-BEBC-D09973BE87B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083924A-E8B2-4303-BD8E-05DCAA0324C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DB563B5-260B-4030-ADDC-2D26ED4D9497}"/>
              </a:ext>
            </a:extLst>
          </p:cNvPr>
          <p:cNvSpPr>
            <a:spLocks noGrp="1"/>
          </p:cNvSpPr>
          <p:nvPr>
            <p:ph type="dt" sz="half" idx="10"/>
          </p:nvPr>
        </p:nvSpPr>
        <p:spPr/>
        <p:txBody>
          <a:bodyPr/>
          <a:lstStyle/>
          <a:p>
            <a:fld id="{FF0D366B-4D3E-4B88-80C4-0261C6BD9BFC}" type="datetimeFigureOut">
              <a:rPr lang="en-GB" smtClean="0"/>
              <a:t>26/04/2023</a:t>
            </a:fld>
            <a:endParaRPr lang="en-GB"/>
          </a:p>
        </p:txBody>
      </p:sp>
      <p:sp>
        <p:nvSpPr>
          <p:cNvPr id="5" name="Footer Placeholder 4">
            <a:extLst>
              <a:ext uri="{FF2B5EF4-FFF2-40B4-BE49-F238E27FC236}">
                <a16:creationId xmlns:a16="http://schemas.microsoft.com/office/drawing/2014/main" id="{D24F8DF6-7464-4B95-987A-D73DE16C08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68EEF2-4962-4C1D-B2F8-FE68DBB023E7}"/>
              </a:ext>
            </a:extLst>
          </p:cNvPr>
          <p:cNvSpPr>
            <a:spLocks noGrp="1"/>
          </p:cNvSpPr>
          <p:nvPr>
            <p:ph type="sldNum" sz="quarter" idx="12"/>
          </p:nvPr>
        </p:nvSpPr>
        <p:spPr/>
        <p:txBody>
          <a:bodyPr/>
          <a:lstStyle/>
          <a:p>
            <a:fld id="{A0EE9670-C4C7-44DA-867D-975ACDBDC78F}" type="slidenum">
              <a:rPr lang="en-GB" smtClean="0"/>
              <a:t>‹#›</a:t>
            </a:fld>
            <a:endParaRPr lang="en-GB"/>
          </a:p>
        </p:txBody>
      </p:sp>
    </p:spTree>
    <p:extLst>
      <p:ext uri="{BB962C8B-B14F-4D97-AF65-F5344CB8AC3E}">
        <p14:creationId xmlns:p14="http://schemas.microsoft.com/office/powerpoint/2010/main" val="41439034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E679053-7C8F-4940-AFED-713B35DEBE6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B6C8DC0-32AF-4839-A0B0-B703A3B6467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643E32-3449-48E4-A092-406127CA9D4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0D366B-4D3E-4B88-80C4-0261C6BD9BFC}" type="datetimeFigureOut">
              <a:rPr lang="en-GB" smtClean="0"/>
              <a:t>26/04/2023</a:t>
            </a:fld>
            <a:endParaRPr lang="en-GB"/>
          </a:p>
        </p:txBody>
      </p:sp>
      <p:sp>
        <p:nvSpPr>
          <p:cNvPr id="5" name="Footer Placeholder 4">
            <a:extLst>
              <a:ext uri="{FF2B5EF4-FFF2-40B4-BE49-F238E27FC236}">
                <a16:creationId xmlns:a16="http://schemas.microsoft.com/office/drawing/2014/main" id="{456254E4-BF79-459A-97ED-B88A769C8D3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931C8A4-61BC-404A-92B9-263E493C8DE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EE9670-C4C7-44DA-867D-975ACDBDC78F}" type="slidenum">
              <a:rPr lang="en-GB" smtClean="0"/>
              <a:t>‹#›</a:t>
            </a:fld>
            <a:endParaRPr lang="en-GB"/>
          </a:p>
        </p:txBody>
      </p:sp>
    </p:spTree>
    <p:extLst>
      <p:ext uri="{BB962C8B-B14F-4D97-AF65-F5344CB8AC3E}">
        <p14:creationId xmlns:p14="http://schemas.microsoft.com/office/powerpoint/2010/main" val="1999452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hyperlink" Target="https://www.youtube.com/watch?v=jEHwB1PG_-Q"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813CA41-90CE-4C9D-A2D0-946430424173}"/>
              </a:ext>
            </a:extLst>
          </p:cNvPr>
          <p:cNvPicPr>
            <a:picLocks noChangeAspect="1"/>
          </p:cNvPicPr>
          <p:nvPr/>
        </p:nvPicPr>
        <p:blipFill>
          <a:blip r:embed="rId2"/>
          <a:stretch>
            <a:fillRect/>
          </a:stretch>
        </p:blipFill>
        <p:spPr>
          <a:xfrm>
            <a:off x="675861" y="628649"/>
            <a:ext cx="11052313" cy="5927563"/>
          </a:xfrm>
          <a:prstGeom prst="rect">
            <a:avLst/>
          </a:prstGeom>
        </p:spPr>
      </p:pic>
      <p:sp>
        <p:nvSpPr>
          <p:cNvPr id="6" name="Rectangle 5">
            <a:extLst>
              <a:ext uri="{FF2B5EF4-FFF2-40B4-BE49-F238E27FC236}">
                <a16:creationId xmlns:a16="http://schemas.microsoft.com/office/drawing/2014/main" id="{9F608DF1-D763-4390-866E-901E43FEC35C}"/>
              </a:ext>
            </a:extLst>
          </p:cNvPr>
          <p:cNvSpPr/>
          <p:nvPr/>
        </p:nvSpPr>
        <p:spPr>
          <a:xfrm>
            <a:off x="3869635" y="3776870"/>
            <a:ext cx="4638261" cy="43732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207588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A7B59AB-E35D-4A3E-AC36-96F074BBEF67}"/>
              </a:ext>
            </a:extLst>
          </p:cNvPr>
          <p:cNvPicPr>
            <a:picLocks noChangeAspect="1"/>
          </p:cNvPicPr>
          <p:nvPr/>
        </p:nvPicPr>
        <p:blipFill>
          <a:blip r:embed="rId2"/>
          <a:stretch>
            <a:fillRect/>
          </a:stretch>
        </p:blipFill>
        <p:spPr>
          <a:xfrm>
            <a:off x="1071924" y="699052"/>
            <a:ext cx="10048151" cy="5459895"/>
          </a:xfrm>
          <a:prstGeom prst="rect">
            <a:avLst/>
          </a:prstGeom>
        </p:spPr>
      </p:pic>
    </p:spTree>
    <p:extLst>
      <p:ext uri="{BB962C8B-B14F-4D97-AF65-F5344CB8AC3E}">
        <p14:creationId xmlns:p14="http://schemas.microsoft.com/office/powerpoint/2010/main" val="266047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438896D-0D3A-4412-9BF1-A84939737DA9}"/>
              </a:ext>
            </a:extLst>
          </p:cNvPr>
          <p:cNvPicPr>
            <a:picLocks noChangeAspect="1"/>
          </p:cNvPicPr>
          <p:nvPr/>
        </p:nvPicPr>
        <p:blipFill>
          <a:blip r:embed="rId2"/>
          <a:stretch>
            <a:fillRect/>
          </a:stretch>
        </p:blipFill>
        <p:spPr>
          <a:xfrm>
            <a:off x="1085850" y="1023937"/>
            <a:ext cx="10020300" cy="5323854"/>
          </a:xfrm>
          <a:prstGeom prst="rect">
            <a:avLst/>
          </a:prstGeom>
        </p:spPr>
      </p:pic>
    </p:spTree>
    <p:extLst>
      <p:ext uri="{BB962C8B-B14F-4D97-AF65-F5344CB8AC3E}">
        <p14:creationId xmlns:p14="http://schemas.microsoft.com/office/powerpoint/2010/main" val="34749594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ACF276D-EA02-4322-9878-FFD510F62F1F}"/>
              </a:ext>
            </a:extLst>
          </p:cNvPr>
          <p:cNvPicPr>
            <a:picLocks noChangeAspect="1"/>
          </p:cNvPicPr>
          <p:nvPr/>
        </p:nvPicPr>
        <p:blipFill>
          <a:blip r:embed="rId2"/>
          <a:stretch>
            <a:fillRect/>
          </a:stretch>
        </p:blipFill>
        <p:spPr>
          <a:xfrm>
            <a:off x="1104900" y="1033462"/>
            <a:ext cx="9982200" cy="4791075"/>
          </a:xfrm>
          <a:prstGeom prst="rect">
            <a:avLst/>
          </a:prstGeom>
        </p:spPr>
      </p:pic>
    </p:spTree>
    <p:extLst>
      <p:ext uri="{BB962C8B-B14F-4D97-AF65-F5344CB8AC3E}">
        <p14:creationId xmlns:p14="http://schemas.microsoft.com/office/powerpoint/2010/main" val="5422501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0F5A007-BE07-4553-89BB-DAA4ABB81337}"/>
              </a:ext>
            </a:extLst>
          </p:cNvPr>
          <p:cNvPicPr>
            <a:picLocks noChangeAspect="1"/>
          </p:cNvPicPr>
          <p:nvPr/>
        </p:nvPicPr>
        <p:blipFill>
          <a:blip r:embed="rId2"/>
          <a:stretch>
            <a:fillRect/>
          </a:stretch>
        </p:blipFill>
        <p:spPr>
          <a:xfrm>
            <a:off x="1114425" y="1047750"/>
            <a:ext cx="9963150" cy="4762500"/>
          </a:xfrm>
          <a:prstGeom prst="rect">
            <a:avLst/>
          </a:prstGeom>
        </p:spPr>
      </p:pic>
    </p:spTree>
    <p:extLst>
      <p:ext uri="{BB962C8B-B14F-4D97-AF65-F5344CB8AC3E}">
        <p14:creationId xmlns:p14="http://schemas.microsoft.com/office/powerpoint/2010/main" val="29236763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3BBDD94-ECF2-4677-9DFB-362B39C92FAA}"/>
              </a:ext>
            </a:extLst>
          </p:cNvPr>
          <p:cNvPicPr>
            <a:picLocks noChangeAspect="1"/>
          </p:cNvPicPr>
          <p:nvPr/>
        </p:nvPicPr>
        <p:blipFill>
          <a:blip r:embed="rId2"/>
          <a:stretch>
            <a:fillRect/>
          </a:stretch>
        </p:blipFill>
        <p:spPr>
          <a:xfrm>
            <a:off x="1076325" y="1033462"/>
            <a:ext cx="10039350" cy="5619129"/>
          </a:xfrm>
          <a:prstGeom prst="rect">
            <a:avLst/>
          </a:prstGeom>
        </p:spPr>
      </p:pic>
    </p:spTree>
    <p:extLst>
      <p:ext uri="{BB962C8B-B14F-4D97-AF65-F5344CB8AC3E}">
        <p14:creationId xmlns:p14="http://schemas.microsoft.com/office/powerpoint/2010/main" val="11750061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F54F130-4A8B-49C5-ACA4-2575121DEB09}"/>
              </a:ext>
            </a:extLst>
          </p:cNvPr>
          <p:cNvPicPr>
            <a:picLocks noChangeAspect="1"/>
          </p:cNvPicPr>
          <p:nvPr/>
        </p:nvPicPr>
        <p:blipFill>
          <a:blip r:embed="rId2"/>
          <a:stretch>
            <a:fillRect/>
          </a:stretch>
        </p:blipFill>
        <p:spPr>
          <a:xfrm>
            <a:off x="1100137" y="995362"/>
            <a:ext cx="9991725" cy="5431942"/>
          </a:xfrm>
          <a:prstGeom prst="rect">
            <a:avLst/>
          </a:prstGeom>
        </p:spPr>
      </p:pic>
    </p:spTree>
    <p:extLst>
      <p:ext uri="{BB962C8B-B14F-4D97-AF65-F5344CB8AC3E}">
        <p14:creationId xmlns:p14="http://schemas.microsoft.com/office/powerpoint/2010/main" val="37642505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03D1467-05A6-4400-BD79-71A26D19706D}"/>
              </a:ext>
            </a:extLst>
          </p:cNvPr>
          <p:cNvPicPr>
            <a:picLocks noChangeAspect="1"/>
          </p:cNvPicPr>
          <p:nvPr/>
        </p:nvPicPr>
        <p:blipFill>
          <a:blip r:embed="rId2"/>
          <a:stretch>
            <a:fillRect/>
          </a:stretch>
        </p:blipFill>
        <p:spPr>
          <a:xfrm>
            <a:off x="1133475" y="1062037"/>
            <a:ext cx="9925050" cy="4733925"/>
          </a:xfrm>
          <a:prstGeom prst="rect">
            <a:avLst/>
          </a:prstGeom>
        </p:spPr>
      </p:pic>
    </p:spTree>
    <p:extLst>
      <p:ext uri="{BB962C8B-B14F-4D97-AF65-F5344CB8AC3E}">
        <p14:creationId xmlns:p14="http://schemas.microsoft.com/office/powerpoint/2010/main" val="26440466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D7944FE-E083-4E2E-9B71-A21C73DE4EFD}"/>
              </a:ext>
            </a:extLst>
          </p:cNvPr>
          <p:cNvPicPr>
            <a:picLocks noChangeAspect="1"/>
          </p:cNvPicPr>
          <p:nvPr/>
        </p:nvPicPr>
        <p:blipFill>
          <a:blip r:embed="rId2"/>
          <a:stretch>
            <a:fillRect/>
          </a:stretch>
        </p:blipFill>
        <p:spPr>
          <a:xfrm>
            <a:off x="1162050" y="1114425"/>
            <a:ext cx="9867900" cy="4629150"/>
          </a:xfrm>
          <a:prstGeom prst="rect">
            <a:avLst/>
          </a:prstGeom>
        </p:spPr>
      </p:pic>
    </p:spTree>
    <p:extLst>
      <p:ext uri="{BB962C8B-B14F-4D97-AF65-F5344CB8AC3E}">
        <p14:creationId xmlns:p14="http://schemas.microsoft.com/office/powerpoint/2010/main" val="19751474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48FE3EF-290B-4ABF-971B-7518E29D65E3}"/>
              </a:ext>
            </a:extLst>
          </p:cNvPr>
          <p:cNvPicPr>
            <a:picLocks noChangeAspect="1"/>
          </p:cNvPicPr>
          <p:nvPr/>
        </p:nvPicPr>
        <p:blipFill>
          <a:blip r:embed="rId2"/>
          <a:stretch>
            <a:fillRect/>
          </a:stretch>
        </p:blipFill>
        <p:spPr>
          <a:xfrm>
            <a:off x="217133" y="92765"/>
            <a:ext cx="11749580" cy="6997148"/>
          </a:xfrm>
          <a:prstGeom prst="rect">
            <a:avLst/>
          </a:prstGeom>
        </p:spPr>
      </p:pic>
    </p:spTree>
    <p:extLst>
      <p:ext uri="{BB962C8B-B14F-4D97-AF65-F5344CB8AC3E}">
        <p14:creationId xmlns:p14="http://schemas.microsoft.com/office/powerpoint/2010/main" val="34269858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CDD26F8-AFDD-40AA-ADDB-D6D000B8A6C9}"/>
              </a:ext>
            </a:extLst>
          </p:cNvPr>
          <p:cNvPicPr>
            <a:picLocks noChangeAspect="1"/>
          </p:cNvPicPr>
          <p:nvPr/>
        </p:nvPicPr>
        <p:blipFill>
          <a:blip r:embed="rId2"/>
          <a:stretch>
            <a:fillRect/>
          </a:stretch>
        </p:blipFill>
        <p:spPr>
          <a:xfrm>
            <a:off x="1128712" y="384313"/>
            <a:ext cx="9934575" cy="5963478"/>
          </a:xfrm>
          <a:prstGeom prst="rect">
            <a:avLst/>
          </a:prstGeom>
        </p:spPr>
      </p:pic>
    </p:spTree>
    <p:extLst>
      <p:ext uri="{BB962C8B-B14F-4D97-AF65-F5344CB8AC3E}">
        <p14:creationId xmlns:p14="http://schemas.microsoft.com/office/powerpoint/2010/main" val="7905496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1B16F29-5CF5-45AF-91B2-58239732B8E7}"/>
              </a:ext>
            </a:extLst>
          </p:cNvPr>
          <p:cNvPicPr>
            <a:picLocks noChangeAspect="1"/>
          </p:cNvPicPr>
          <p:nvPr/>
        </p:nvPicPr>
        <p:blipFill>
          <a:blip r:embed="rId2"/>
          <a:stretch>
            <a:fillRect/>
          </a:stretch>
        </p:blipFill>
        <p:spPr>
          <a:xfrm>
            <a:off x="1152525" y="530087"/>
            <a:ext cx="9886950" cy="5658678"/>
          </a:xfrm>
          <a:prstGeom prst="rect">
            <a:avLst/>
          </a:prstGeom>
        </p:spPr>
      </p:pic>
    </p:spTree>
    <p:extLst>
      <p:ext uri="{BB962C8B-B14F-4D97-AF65-F5344CB8AC3E}">
        <p14:creationId xmlns:p14="http://schemas.microsoft.com/office/powerpoint/2010/main" val="10600428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83B34DA-6268-4CA0-A919-EDC9167DB691}"/>
              </a:ext>
            </a:extLst>
          </p:cNvPr>
          <p:cNvPicPr>
            <a:picLocks noChangeAspect="1"/>
          </p:cNvPicPr>
          <p:nvPr/>
        </p:nvPicPr>
        <p:blipFill>
          <a:blip r:embed="rId2"/>
          <a:stretch>
            <a:fillRect/>
          </a:stretch>
        </p:blipFill>
        <p:spPr>
          <a:xfrm>
            <a:off x="1238250" y="1062037"/>
            <a:ext cx="9715500" cy="4733925"/>
          </a:xfrm>
          <a:prstGeom prst="rect">
            <a:avLst/>
          </a:prstGeom>
        </p:spPr>
      </p:pic>
    </p:spTree>
    <p:extLst>
      <p:ext uri="{BB962C8B-B14F-4D97-AF65-F5344CB8AC3E}">
        <p14:creationId xmlns:p14="http://schemas.microsoft.com/office/powerpoint/2010/main" val="36142951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BA5DE70-1975-4E52-A800-D27E13E8E1E1}"/>
              </a:ext>
            </a:extLst>
          </p:cNvPr>
          <p:cNvPicPr>
            <a:picLocks noChangeAspect="1"/>
          </p:cNvPicPr>
          <p:nvPr/>
        </p:nvPicPr>
        <p:blipFill>
          <a:blip r:embed="rId2"/>
          <a:stretch>
            <a:fillRect/>
          </a:stretch>
        </p:blipFill>
        <p:spPr>
          <a:xfrm>
            <a:off x="0" y="29308"/>
            <a:ext cx="12192000" cy="6702796"/>
          </a:xfrm>
          <a:prstGeom prst="rect">
            <a:avLst/>
          </a:prstGeom>
        </p:spPr>
      </p:pic>
    </p:spTree>
    <p:extLst>
      <p:ext uri="{BB962C8B-B14F-4D97-AF65-F5344CB8AC3E}">
        <p14:creationId xmlns:p14="http://schemas.microsoft.com/office/powerpoint/2010/main" val="41745913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63E162D-CE7C-41DE-B220-491FFE2326DB}"/>
              </a:ext>
            </a:extLst>
          </p:cNvPr>
          <p:cNvSpPr txBox="1"/>
          <p:nvPr/>
        </p:nvSpPr>
        <p:spPr>
          <a:xfrm>
            <a:off x="424069" y="304799"/>
            <a:ext cx="11343861" cy="6740307"/>
          </a:xfrm>
          <a:prstGeom prst="rect">
            <a:avLst/>
          </a:prstGeom>
          <a:noFill/>
        </p:spPr>
        <p:txBody>
          <a:bodyPr wrap="square" rtlCol="0">
            <a:spAutoFit/>
          </a:bodyPr>
          <a:lstStyle/>
          <a:p>
            <a:r>
              <a:rPr lang="en-GB" dirty="0"/>
              <a:t>So, what can I do now????</a:t>
            </a:r>
          </a:p>
          <a:p>
            <a:endParaRPr lang="en-GB" dirty="0"/>
          </a:p>
          <a:p>
            <a:r>
              <a:rPr lang="en-GB" dirty="0"/>
              <a:t>Recognise that if we can actually ride the wave of anxiety (even with varying degrees of support in the first instance), we learn that we can cope. If we keep anxiety going, we never learn how to deal with (what we perceive to be) stressful situations. </a:t>
            </a:r>
          </a:p>
          <a:p>
            <a:endParaRPr lang="en-GB" dirty="0"/>
          </a:p>
          <a:p>
            <a:r>
              <a:rPr lang="en-GB" dirty="0"/>
              <a:t>Understand that anxiety comes from our natural reaction of fight, flight or freeze – that is normal and it’s there to protect us. However, over time, depression, anxiety and high levels of stress all harm the brain’s ability to slow or cancel false FFF activations, causing them to happen more often. </a:t>
            </a:r>
          </a:p>
          <a:p>
            <a:endParaRPr lang="en-GB" dirty="0"/>
          </a:p>
          <a:p>
            <a:r>
              <a:rPr lang="en-GB" dirty="0"/>
              <a:t>So, it’s important to share the symptoms of false activation as it makes it easier to recognise and reduce the effects. We therefore ride that wave. The issue is now an achievable feat. </a:t>
            </a:r>
          </a:p>
          <a:p>
            <a:endParaRPr lang="en-GB" dirty="0"/>
          </a:p>
          <a:p>
            <a:r>
              <a:rPr lang="en-GB" dirty="0"/>
              <a:t>Observe. Record. Talk. Think outside the box. </a:t>
            </a:r>
          </a:p>
          <a:p>
            <a:r>
              <a:rPr lang="en-GB" dirty="0" err="1"/>
              <a:t>Eg</a:t>
            </a:r>
            <a:r>
              <a:rPr lang="en-GB" dirty="0"/>
              <a:t> mornings are stressful….create a checklist/ child agreed responsibilities / they are trusted / they aren’t moaned etc etc….</a:t>
            </a:r>
          </a:p>
          <a:p>
            <a:r>
              <a:rPr lang="en-GB" dirty="0"/>
              <a:t>A comment might have been made </a:t>
            </a:r>
            <a:r>
              <a:rPr lang="en-GB" dirty="0" err="1"/>
              <a:t>eg</a:t>
            </a:r>
            <a:r>
              <a:rPr lang="en-GB" dirty="0"/>
              <a:t> ‘I’m so old…’ / child worried about you and what might happen….</a:t>
            </a:r>
          </a:p>
          <a:p>
            <a:endParaRPr lang="en-GB" dirty="0"/>
          </a:p>
          <a:p>
            <a:r>
              <a:rPr lang="en-GB" dirty="0"/>
              <a:t>Little steps – meet and greet on the gate /  a morning job / come in with a buddy / come in a different way / a positive goodbye / share your days / invisible string / an object from home / make a plan for after school…..</a:t>
            </a:r>
          </a:p>
          <a:p>
            <a:endParaRPr lang="en-GB" dirty="0"/>
          </a:p>
          <a:p>
            <a:r>
              <a:rPr lang="en-GB" dirty="0">
                <a:hlinkClick r:id="rId2"/>
              </a:rPr>
              <a:t>anxiety video </a:t>
            </a: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6172091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TotalTime>
  <Words>263</Words>
  <Application>Microsoft Office PowerPoint</Application>
  <PresentationFormat>Widescreen</PresentationFormat>
  <Paragraphs>15</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Theresa Gregory</dc:creator>
  <cp:lastModifiedBy>Theresa Gregory</cp:lastModifiedBy>
  <cp:revision>6</cp:revision>
  <dcterms:created xsi:type="dcterms:W3CDTF">2023-04-26T17:40:57Z</dcterms:created>
  <dcterms:modified xsi:type="dcterms:W3CDTF">2023-04-26T18:16:04Z</dcterms:modified>
</cp:coreProperties>
</file>