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7" d="100"/>
          <a:sy n="67" d="100"/>
        </p:scale>
        <p:origin x="644" y="3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FAD53-58A3-4AE2-BC8E-DD11FA76F8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70F04D-20F4-4267-A4B6-65E4643CC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58193-EE26-4DE0-B7F4-F27BFF8ED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E4C239-D45B-4238-AE68-9F1ED9A7A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C2839-5507-4D16-86F9-8279B8A72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831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7855A-D270-40D9-8730-E515EF840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E9408-CC8B-4A4F-A265-149625D40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238390-9DAA-4178-8663-A2675CF1B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9CC20-6A13-4D34-B285-40FA8BFE8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F7870-81FD-47D9-A0A6-AABD0F9BB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905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C50E8-BFCC-42C7-84A2-34A0281EA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F817D-B86B-4AEB-B458-93AA73109B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8708C5-F11D-4CD2-A92E-F32A30682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977EF-E63D-4180-9A8E-090440F86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50A231-B631-41F5-AF1D-63E5CCFCF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363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73964-50C3-49A1-86B5-74386B51F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D3B18-7066-4CBD-962E-B86472340B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955847-BB06-49CC-A6C6-610BA80D0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E8F633-2F64-47C1-92F0-FEC874EE5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E85471-0DA3-42E7-8D8C-5065460DE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49274C-703F-4083-A51E-125A95FB6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225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149BA-AFF1-44C3-A096-7DDAE9259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EFB8A-8612-4484-8ECB-94B01374F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0E2651-EA04-4FF0-AEA7-BB4ED703A4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C7EB2E-689B-4FEB-8FCC-847829E619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16BB19-063F-4515-899F-2C1020C2A9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F8BC23-44AA-4EFC-A9D1-306CFA764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D80755-FC27-4D9E-B829-26F231BC1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6996DC-1552-4D18-BEA5-026628C84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47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9F73A-4985-4EB3-8067-3F6902099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977BFC-24DC-4C9F-9FDD-FFEE2F79A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ACCF86-DBC3-46B7-B5CD-3605D33B8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78B922-0665-4A99-8391-50BC8F666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5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D14D82-CB9F-4BEB-93A9-FD24635FE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A949F5-8894-4907-88FB-3894B067A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C43BD3-9859-42CE-ACDB-0678A8B74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593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626EC-D780-4235-BA05-2B8DABF79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51D5F-08E2-4BBF-BDF7-C8F01BAE1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36A134-DC26-48C2-9336-ACCFE5B518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5FF5C2-E5EA-42A4-9DEB-DA6BF6171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B474FE-86F7-4075-9ADE-903651A2C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06D683-26C4-49D8-8206-830E66BDA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752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A5C0A-B861-46E5-A47A-ED77D898B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DA419A-BAC1-4FE6-B7F0-3F5B9566D4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D2FE2C-4137-4C6A-9D0F-561C8589AB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A07BF4-78E4-4A1E-8276-954951312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E08D3E-F7AD-4084-A50E-9EB0D288D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B5787D-CABB-4EBC-B0A0-316872D3D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167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B9FCC-152F-4F26-B27D-437632677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D53D85-3600-4D12-9B36-E8795804A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A42D59-A0AF-40B4-9126-BFD40AF3F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F1FCAF-4655-434E-903A-8616537D8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A57E76-29A7-4671-B3DB-B48A49291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222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782A68-5F15-45C6-87E1-8356DEC285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CBDD2A-94E9-47A7-B0B7-0F2A046D74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9BDF9-95A2-42C3-902D-35E88EF9F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62441C-FE87-426B-975F-5F253F364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A37D46-B6F2-4F5D-9579-B8CD8105C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812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AA12EC-FDC5-434C-A964-C2C19CEEC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9B2575-BE56-4321-9C1B-20E8F44A70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B5FC0A-2BA0-45DC-8320-F5F9A960EE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8F79B-A3E6-468F-A1A5-E6A11E68DB27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BC4D4-DACD-4CA3-A07B-736F351960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12730-7760-4B65-B71D-4FBE7CBFEA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F4EFD-A4BA-4684-9BD9-CB4CFCCA3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94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BDE2D-F66E-48C4-9330-0CE01F1702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5703" y="3429000"/>
            <a:ext cx="9422296" cy="2994231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Cuppa and Chat </a:t>
            </a:r>
            <a:br>
              <a:rPr lang="en-GB" dirty="0"/>
            </a:br>
            <a:r>
              <a:rPr lang="en-GB" sz="3600" dirty="0"/>
              <a:t>27</a:t>
            </a:r>
            <a:r>
              <a:rPr lang="en-GB" sz="3600" baseline="30000" dirty="0"/>
              <a:t>th</a:t>
            </a:r>
            <a:r>
              <a:rPr lang="en-GB" sz="3600" dirty="0"/>
              <a:t> November 2024 </a:t>
            </a:r>
            <a:br>
              <a:rPr lang="en-GB" dirty="0"/>
            </a:br>
            <a:br>
              <a:rPr lang="en-GB" dirty="0"/>
            </a:br>
            <a:r>
              <a:rPr lang="en-GB" b="1" dirty="0"/>
              <a:t>Welcome!</a:t>
            </a:r>
            <a:br>
              <a:rPr lang="en-GB" b="1" dirty="0"/>
            </a:br>
            <a:br>
              <a:rPr lang="en-GB" dirty="0"/>
            </a:br>
            <a:r>
              <a:rPr lang="en-GB" sz="4400" dirty="0"/>
              <a:t>Thank you for popping along today – it’s lovely to meet you! </a:t>
            </a:r>
            <a:r>
              <a:rPr lang="en-GB" dirty="0">
                <a:sym typeface="Wingdings" panose="05000000000000000000" pitchFamily="2" charset="2"/>
              </a:rPr>
              <a:t>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D81A68-A93C-4197-AB11-6FA26A85C1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581770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/>
              <a:t>Please take a moment to sign in, grab a cuppa and snack…</a:t>
            </a:r>
          </a:p>
        </p:txBody>
      </p:sp>
      <p:pic>
        <p:nvPicPr>
          <p:cNvPr id="4" name="Picture 3" descr="Coffee chat Stock Photos, Royalty Free Coffee chat Images | Depositphotos">
            <a:extLst>
              <a:ext uri="{FF2B5EF4-FFF2-40B4-BE49-F238E27FC236}">
                <a16:creationId xmlns:a16="http://schemas.microsoft.com/office/drawing/2014/main" id="{CFBD7582-8F40-435E-97CA-F29831FCD6B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88" y="434769"/>
            <a:ext cx="2394586" cy="16458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offee chat Stock Photos, Royalty Free Coffee chat Images | Depositphotos">
            <a:extLst>
              <a:ext uri="{FF2B5EF4-FFF2-40B4-BE49-F238E27FC236}">
                <a16:creationId xmlns:a16="http://schemas.microsoft.com/office/drawing/2014/main" id="{2FDD5612-7B81-48AE-B66E-E9B66DDC16E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823" y="434769"/>
            <a:ext cx="2394585" cy="16458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3983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DDF3D9-82CC-4AAB-A38D-4FA8B86748EF}"/>
              </a:ext>
            </a:extLst>
          </p:cNvPr>
          <p:cNvSpPr txBox="1"/>
          <p:nvPr/>
        </p:nvSpPr>
        <p:spPr>
          <a:xfrm>
            <a:off x="596348" y="622852"/>
            <a:ext cx="109993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Introductions….</a:t>
            </a:r>
          </a:p>
          <a:p>
            <a:endParaRPr lang="en-GB" sz="3600" dirty="0"/>
          </a:p>
          <a:p>
            <a:r>
              <a:rPr lang="en-GB" sz="3600" dirty="0"/>
              <a:t>House keeping….</a:t>
            </a:r>
          </a:p>
          <a:p>
            <a:endParaRPr lang="en-GB" sz="3600" dirty="0"/>
          </a:p>
          <a:p>
            <a:r>
              <a:rPr lang="en-GB" sz="3600" dirty="0"/>
              <a:t>What Cuppa and Chat is….</a:t>
            </a:r>
          </a:p>
          <a:p>
            <a:endParaRPr lang="en-GB" sz="3600" dirty="0"/>
          </a:p>
          <a:p>
            <a:r>
              <a:rPr lang="en-GB" sz="3600" dirty="0"/>
              <a:t>Plan for this session…..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9779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F1B324-367B-463F-A044-A23979DBF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542" y="1277956"/>
            <a:ext cx="4516916" cy="43020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6B3EF5-D571-4361-A0F7-C941525C21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781" y="1030675"/>
            <a:ext cx="5170707" cy="442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911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85E686-DD78-46DB-9A93-2217D992B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8029" y="807823"/>
            <a:ext cx="9970111" cy="520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579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73973E-AD37-4E41-A971-59DC2BC0D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792" y="839883"/>
            <a:ext cx="8154931" cy="5389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47C0E2-F6B8-4745-B8EC-1C4CF1457477}"/>
              </a:ext>
            </a:extLst>
          </p:cNvPr>
          <p:cNvSpPr txBox="1"/>
          <p:nvPr/>
        </p:nvSpPr>
        <p:spPr>
          <a:xfrm>
            <a:off x="8479857" y="1790299"/>
            <a:ext cx="362872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NREM – non rapid eye movement </a:t>
            </a:r>
          </a:p>
          <a:p>
            <a:r>
              <a:rPr lang="en-GB" dirty="0"/>
              <a:t>3 stages – each becoming deeper </a:t>
            </a:r>
          </a:p>
          <a:p>
            <a:endParaRPr lang="en-GB" dirty="0"/>
          </a:p>
          <a:p>
            <a:r>
              <a:rPr lang="en-GB" dirty="0"/>
              <a:t>Stages 1 and 2 are light sleep – we can easily be roused at these stages </a:t>
            </a:r>
          </a:p>
          <a:p>
            <a:endParaRPr lang="en-GB" dirty="0"/>
          </a:p>
          <a:p>
            <a:r>
              <a:rPr lang="en-GB" dirty="0"/>
              <a:t>Stage 3 – much deeper sleep – we can be roused still, but might be disorientated if we are</a:t>
            </a:r>
          </a:p>
          <a:p>
            <a:endParaRPr lang="en-GB" dirty="0"/>
          </a:p>
          <a:p>
            <a:r>
              <a:rPr lang="en-GB" dirty="0"/>
              <a:t>REM – Rapid eye movement </a:t>
            </a:r>
          </a:p>
          <a:p>
            <a:r>
              <a:rPr lang="en-GB" dirty="0"/>
              <a:t>We enter REM after NREM 1,2,3. This is the stage we dream in.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10A397-2502-4B7A-B38F-76FAF62284FC}"/>
              </a:ext>
            </a:extLst>
          </p:cNvPr>
          <p:cNvSpPr txBox="1"/>
          <p:nvPr/>
        </p:nvSpPr>
        <p:spPr>
          <a:xfrm>
            <a:off x="259881" y="497637"/>
            <a:ext cx="218901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good night’s sleep = 5 or 6 cycles</a:t>
            </a:r>
          </a:p>
          <a:p>
            <a:endParaRPr lang="en-GB" dirty="0"/>
          </a:p>
          <a:p>
            <a:r>
              <a:rPr lang="en-GB" dirty="0"/>
              <a:t>Each cycle lasts around 1.5 hours and we need to experience all four stages to wake up rested. </a:t>
            </a:r>
          </a:p>
        </p:txBody>
      </p:sp>
    </p:spTree>
    <p:extLst>
      <p:ext uri="{BB962C8B-B14F-4D97-AF65-F5344CB8AC3E}">
        <p14:creationId xmlns:p14="http://schemas.microsoft.com/office/powerpoint/2010/main" val="3692171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BD0151-5968-47CB-8BCD-3FB90C376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387" y="257470"/>
            <a:ext cx="11034583" cy="620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371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75FF2D-F77A-42C7-AB27-C8461648F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349" y="544926"/>
            <a:ext cx="8003522" cy="57681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4A9192-C496-44E6-AB42-894F4D3CD575}"/>
              </a:ext>
            </a:extLst>
          </p:cNvPr>
          <p:cNvSpPr txBox="1"/>
          <p:nvPr/>
        </p:nvSpPr>
        <p:spPr>
          <a:xfrm>
            <a:off x="548640" y="1414914"/>
            <a:ext cx="3004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How much sleep do we need?</a:t>
            </a:r>
          </a:p>
        </p:txBody>
      </p:sp>
    </p:spTree>
    <p:extLst>
      <p:ext uri="{BB962C8B-B14F-4D97-AF65-F5344CB8AC3E}">
        <p14:creationId xmlns:p14="http://schemas.microsoft.com/office/powerpoint/2010/main" val="1225525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FBC57F-5416-4860-A1F7-EEAC14B11A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7405" y="502139"/>
            <a:ext cx="3397425" cy="4635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2FA7ED-FA00-4C66-8F78-702247ED65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4803" y="1443790"/>
            <a:ext cx="8602127" cy="338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98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8955E9-8446-417A-AE57-2FEFCE836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795" y="1627513"/>
            <a:ext cx="9471258" cy="44223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5D5DC7-0DC7-46AA-A193-1E626013D97E}"/>
              </a:ext>
            </a:extLst>
          </p:cNvPr>
          <p:cNvSpPr txBox="1"/>
          <p:nvPr/>
        </p:nvSpPr>
        <p:spPr>
          <a:xfrm>
            <a:off x="3513221" y="683394"/>
            <a:ext cx="5245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Why is sleep important?</a:t>
            </a:r>
          </a:p>
        </p:txBody>
      </p:sp>
    </p:spTree>
    <p:extLst>
      <p:ext uri="{BB962C8B-B14F-4D97-AF65-F5344CB8AC3E}">
        <p14:creationId xmlns:p14="http://schemas.microsoft.com/office/powerpoint/2010/main" val="2742505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74A846-7540-4FD6-AD41-FB8965CBF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625" y="1655545"/>
            <a:ext cx="9397321" cy="43027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FA10CF-6243-4334-A6BB-BDCA9217600D}"/>
              </a:ext>
            </a:extLst>
          </p:cNvPr>
          <p:cNvSpPr txBox="1"/>
          <p:nvPr/>
        </p:nvSpPr>
        <p:spPr>
          <a:xfrm>
            <a:off x="2492943" y="789272"/>
            <a:ext cx="50178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Why can it be hard to sleep? </a:t>
            </a:r>
          </a:p>
        </p:txBody>
      </p:sp>
    </p:spTree>
    <p:extLst>
      <p:ext uri="{BB962C8B-B14F-4D97-AF65-F5344CB8AC3E}">
        <p14:creationId xmlns:p14="http://schemas.microsoft.com/office/powerpoint/2010/main" val="2882298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07B982-575D-43AB-893A-85404D7131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244" y="2194560"/>
            <a:ext cx="7880874" cy="36789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11A268-9844-4792-B290-0845D6489DF7}"/>
              </a:ext>
            </a:extLst>
          </p:cNvPr>
          <p:cNvSpPr txBox="1"/>
          <p:nvPr/>
        </p:nvSpPr>
        <p:spPr>
          <a:xfrm>
            <a:off x="3301464" y="866274"/>
            <a:ext cx="4052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Long term reasons </a:t>
            </a:r>
          </a:p>
        </p:txBody>
      </p:sp>
    </p:spTree>
    <p:extLst>
      <p:ext uri="{BB962C8B-B14F-4D97-AF65-F5344CB8AC3E}">
        <p14:creationId xmlns:p14="http://schemas.microsoft.com/office/powerpoint/2010/main" val="2989737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368076-0419-4BD2-8E96-EB68892B4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335" y="3747037"/>
            <a:ext cx="8063482" cy="24709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15936C-AD9E-4C18-B6CD-D54EC2633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1402" y="298289"/>
            <a:ext cx="3143412" cy="31307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A8DBC2-8CC7-4998-99B8-FAD953B8AAC2}"/>
              </a:ext>
            </a:extLst>
          </p:cNvPr>
          <p:cNvSpPr txBox="1"/>
          <p:nvPr/>
        </p:nvSpPr>
        <p:spPr>
          <a:xfrm>
            <a:off x="423512" y="424634"/>
            <a:ext cx="4572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What is sleep hygiene?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10FEB8-4A30-4A8A-A258-E05997910F79}"/>
              </a:ext>
            </a:extLst>
          </p:cNvPr>
          <p:cNvSpPr txBox="1"/>
          <p:nvPr/>
        </p:nvSpPr>
        <p:spPr>
          <a:xfrm>
            <a:off x="485335" y="2553679"/>
            <a:ext cx="60976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effectLst/>
                <a:latin typeface="Arial" panose="020B0604020202020204" pitchFamily="34" charset="0"/>
              </a:rPr>
              <a:t>Poor sleep hygiene can negatively impact both sleep quantity and quality.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AAB36B-C3FB-4435-A410-EBAA907DE6ED}"/>
              </a:ext>
            </a:extLst>
          </p:cNvPr>
          <p:cNvSpPr txBox="1"/>
          <p:nvPr/>
        </p:nvSpPr>
        <p:spPr>
          <a:xfrm>
            <a:off x="423512" y="1389002"/>
            <a:ext cx="60976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effectLst/>
                <a:latin typeface="Arial" panose="020B0604020202020204" pitchFamily="34" charset="0"/>
              </a:rPr>
              <a:t>'Sleep hygiene' refers to </a:t>
            </a:r>
            <a:r>
              <a:rPr lang="en-GB" b="1" i="0" dirty="0">
                <a:effectLst/>
                <a:latin typeface="Arial" panose="020B0604020202020204" pitchFamily="34" charset="0"/>
              </a:rPr>
              <a:t>healthy habits, behaviours and environmental factors</a:t>
            </a:r>
            <a:r>
              <a:rPr lang="en-GB" b="0" i="0" dirty="0">
                <a:effectLst/>
                <a:latin typeface="Arial" panose="020B0604020202020204" pitchFamily="34" charset="0"/>
              </a:rPr>
              <a:t> that can be adjusted to help you have a good night's sleep.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253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325FC1-1FC9-4CD9-A3B7-FBA761ED1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147" y="1034359"/>
            <a:ext cx="8252663" cy="51675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BD1CCC7-9A36-459C-A9F9-380F86CDB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351" y="405293"/>
            <a:ext cx="2863997" cy="5016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04AAF0-E32A-4F7F-B2E2-941AFD477E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6014" y="307292"/>
            <a:ext cx="1739989" cy="185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705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745875-625B-4B44-9504-69AF56F4E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1" y="142875"/>
            <a:ext cx="5730954" cy="4229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4E35EF-E34D-4A5C-80A3-EEF295132F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450" y="2257425"/>
            <a:ext cx="66865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494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6266D2-2F76-405E-A0E1-AF55DCFE8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537" y="2052637"/>
            <a:ext cx="9686925" cy="27527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3DF5EBD-7596-43CE-A6A1-97B655D66564}"/>
              </a:ext>
            </a:extLst>
          </p:cNvPr>
          <p:cNvSpPr txBox="1"/>
          <p:nvPr/>
        </p:nvSpPr>
        <p:spPr>
          <a:xfrm>
            <a:off x="2457450" y="912257"/>
            <a:ext cx="4781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The Bed</a:t>
            </a:r>
          </a:p>
        </p:txBody>
      </p:sp>
    </p:spTree>
    <p:extLst>
      <p:ext uri="{BB962C8B-B14F-4D97-AF65-F5344CB8AC3E}">
        <p14:creationId xmlns:p14="http://schemas.microsoft.com/office/powerpoint/2010/main" val="339455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5AFD85-8081-4245-B6E3-CD1B185035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112" y="352425"/>
            <a:ext cx="9915525" cy="615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3185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F5E6DA-7FEE-4A15-9F8D-D053AF0C7F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237" y="333375"/>
            <a:ext cx="6148388" cy="5981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471618-15D1-4B46-909F-CCDA46592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799" y="1081087"/>
            <a:ext cx="4638337" cy="337661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F915EC-48FB-4666-B8BE-E4C339615DB7}"/>
              </a:ext>
            </a:extLst>
          </p:cNvPr>
          <p:cNvSpPr txBox="1"/>
          <p:nvPr/>
        </p:nvSpPr>
        <p:spPr>
          <a:xfrm>
            <a:off x="7096125" y="4972050"/>
            <a:ext cx="4419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Track how your young person (and you) felt, </a:t>
            </a:r>
          </a:p>
          <a:p>
            <a:r>
              <a:rPr lang="en-GB" b="1" dirty="0">
                <a:solidFill>
                  <a:srgbClr val="0070C0"/>
                </a:solidFill>
              </a:rPr>
              <a:t>when they/you got more or less sleep too!</a:t>
            </a:r>
          </a:p>
        </p:txBody>
      </p:sp>
    </p:spTree>
    <p:extLst>
      <p:ext uri="{BB962C8B-B14F-4D97-AF65-F5344CB8AC3E}">
        <p14:creationId xmlns:p14="http://schemas.microsoft.com/office/powerpoint/2010/main" val="31224938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A01C54-9D56-4A26-B80D-D19960A240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262" y="1662112"/>
            <a:ext cx="9496425" cy="39909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CB2BD81-D433-4913-BD59-6442A77499B3}"/>
              </a:ext>
            </a:extLst>
          </p:cNvPr>
          <p:cNvSpPr txBox="1"/>
          <p:nvPr/>
        </p:nvSpPr>
        <p:spPr>
          <a:xfrm>
            <a:off x="5088288" y="628650"/>
            <a:ext cx="10077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Diet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6946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FAFB4F-747B-4C76-8297-F01C88739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262" y="1176337"/>
            <a:ext cx="10277475" cy="45434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456BC6-24B5-471A-8BDE-4A3ED186CA2C}"/>
              </a:ext>
            </a:extLst>
          </p:cNvPr>
          <p:cNvSpPr txBox="1"/>
          <p:nvPr/>
        </p:nvSpPr>
        <p:spPr>
          <a:xfrm>
            <a:off x="4305299" y="304800"/>
            <a:ext cx="7515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Exercise routine </a:t>
            </a:r>
          </a:p>
        </p:txBody>
      </p:sp>
    </p:spTree>
    <p:extLst>
      <p:ext uri="{BB962C8B-B14F-4D97-AF65-F5344CB8AC3E}">
        <p14:creationId xmlns:p14="http://schemas.microsoft.com/office/powerpoint/2010/main" val="3575828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1340A7-28DC-4B9C-9D64-B0F60BCE74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25" y="2328862"/>
            <a:ext cx="7905750" cy="22002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C97B70-2617-443D-8256-D26BAB912A13}"/>
              </a:ext>
            </a:extLst>
          </p:cNvPr>
          <p:cNvSpPr txBox="1"/>
          <p:nvPr/>
        </p:nvSpPr>
        <p:spPr>
          <a:xfrm>
            <a:off x="2860755" y="1095375"/>
            <a:ext cx="64704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Soothing skills for in the moment </a:t>
            </a:r>
          </a:p>
        </p:txBody>
      </p:sp>
    </p:spTree>
    <p:extLst>
      <p:ext uri="{BB962C8B-B14F-4D97-AF65-F5344CB8AC3E}">
        <p14:creationId xmlns:p14="http://schemas.microsoft.com/office/powerpoint/2010/main" val="29319852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0BCD02-C2DA-45BA-BF76-80BAFC8CC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262" y="1638300"/>
            <a:ext cx="10277475" cy="3581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446834-108E-4D34-AC93-9EBBE4671192}"/>
              </a:ext>
            </a:extLst>
          </p:cNvPr>
          <p:cNvSpPr txBox="1"/>
          <p:nvPr/>
        </p:nvSpPr>
        <p:spPr>
          <a:xfrm>
            <a:off x="1971675" y="714375"/>
            <a:ext cx="51977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Progressive muscle relaxation </a:t>
            </a:r>
          </a:p>
        </p:txBody>
      </p:sp>
    </p:spTree>
    <p:extLst>
      <p:ext uri="{BB962C8B-B14F-4D97-AF65-F5344CB8AC3E}">
        <p14:creationId xmlns:p14="http://schemas.microsoft.com/office/powerpoint/2010/main" val="27589065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336E1B-1AC0-4734-A866-404103669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712" y="385762"/>
            <a:ext cx="9934575" cy="6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7491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62878B-CEA5-4C7B-8C35-4CA5855CE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137" y="1481137"/>
            <a:ext cx="9991725" cy="42957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50EDB6-F40C-48AC-8EE5-F27F9098E776}"/>
              </a:ext>
            </a:extLst>
          </p:cNvPr>
          <p:cNvSpPr txBox="1"/>
          <p:nvPr/>
        </p:nvSpPr>
        <p:spPr>
          <a:xfrm>
            <a:off x="3790950" y="523875"/>
            <a:ext cx="7496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Speaking out load </a:t>
            </a:r>
          </a:p>
        </p:txBody>
      </p:sp>
    </p:spTree>
    <p:extLst>
      <p:ext uri="{BB962C8B-B14F-4D97-AF65-F5344CB8AC3E}">
        <p14:creationId xmlns:p14="http://schemas.microsoft.com/office/powerpoint/2010/main" val="32295996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F913DD-314E-4AE5-933D-2CC07D17BE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072" y="1416036"/>
            <a:ext cx="8417856" cy="465081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A09ECE-A0BB-44A0-947F-25B6FB852F1D}"/>
              </a:ext>
            </a:extLst>
          </p:cNvPr>
          <p:cNvSpPr txBox="1"/>
          <p:nvPr/>
        </p:nvSpPr>
        <p:spPr>
          <a:xfrm>
            <a:off x="2529095" y="437321"/>
            <a:ext cx="7195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Worry time and problem solving  </a:t>
            </a:r>
          </a:p>
        </p:txBody>
      </p:sp>
    </p:spTree>
    <p:extLst>
      <p:ext uri="{BB962C8B-B14F-4D97-AF65-F5344CB8AC3E}">
        <p14:creationId xmlns:p14="http://schemas.microsoft.com/office/powerpoint/2010/main" val="3312335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41C96B-9F0E-446E-9830-F00BC2603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500062"/>
            <a:ext cx="9906000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6718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B8125E-8F52-4056-817A-6D16EC862F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99" y="0"/>
            <a:ext cx="3922851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EA5DFC-1405-4F4A-87EE-FE08C8F32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075" y="85725"/>
            <a:ext cx="3602561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244B38-2469-48BA-A18B-D2C1FDF3AD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1752" y="0"/>
            <a:ext cx="359903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4A706B-6FB3-41D6-9AE1-A1CC9C8C3771}"/>
              </a:ext>
            </a:extLst>
          </p:cNvPr>
          <p:cNvSpPr txBox="1"/>
          <p:nvPr/>
        </p:nvSpPr>
        <p:spPr>
          <a:xfrm rot="1041027">
            <a:off x="10988121" y="242322"/>
            <a:ext cx="1106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TOP TIPS!</a:t>
            </a:r>
          </a:p>
        </p:txBody>
      </p:sp>
    </p:spTree>
    <p:extLst>
      <p:ext uri="{BB962C8B-B14F-4D97-AF65-F5344CB8AC3E}">
        <p14:creationId xmlns:p14="http://schemas.microsoft.com/office/powerpoint/2010/main" val="15967744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3ED198-9803-455E-AD56-0923611F8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138" y="552450"/>
            <a:ext cx="8491538" cy="40936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35F47B-7D11-44D3-B9AC-01398568968F}"/>
              </a:ext>
            </a:extLst>
          </p:cNvPr>
          <p:cNvSpPr txBox="1"/>
          <p:nvPr/>
        </p:nvSpPr>
        <p:spPr>
          <a:xfrm>
            <a:off x="4114800" y="0"/>
            <a:ext cx="3551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Helpful resources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06DDB0-C56E-40F0-8752-73B53D80DA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7" y="4646144"/>
            <a:ext cx="8624889" cy="172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10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271</Words>
  <Application>Microsoft Office PowerPoint</Application>
  <PresentationFormat>Widescreen</PresentationFormat>
  <Paragraphs>39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   Cuppa and Chat  27th November 2024   Welcome!  Thank you for popping along today – it’s lovely to meet you! 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Cuppa and Chat  13th July 2023   Welcome! Thank you for popping along today – it’s lovely to meet you! </dc:title>
  <dc:creator>Marchwood Junior School</dc:creator>
  <cp:lastModifiedBy>Theresa Gregory</cp:lastModifiedBy>
  <cp:revision>33</cp:revision>
  <dcterms:created xsi:type="dcterms:W3CDTF">2023-07-04T14:52:09Z</dcterms:created>
  <dcterms:modified xsi:type="dcterms:W3CDTF">2024-11-26T21:16:41Z</dcterms:modified>
</cp:coreProperties>
</file>