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256" r:id="rId3"/>
    <p:sldId id="275" r:id="rId4"/>
    <p:sldId id="277" r:id="rId5"/>
    <p:sldId id="278" r:id="rId6"/>
    <p:sldId id="261" r:id="rId7"/>
    <p:sldId id="259" r:id="rId8"/>
    <p:sldId id="265" r:id="rId9"/>
    <p:sldId id="266" r:id="rId10"/>
    <p:sldId id="270" r:id="rId11"/>
    <p:sldId id="273" r:id="rId12"/>
    <p:sldId id="279" r:id="rId13"/>
    <p:sldId id="25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13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C764B8-991E-464D-9539-6E5942155E5E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13709-48AF-4F39-83DD-192FC2FD12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1277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928B6-FDF7-45C4-AEBD-968A934F65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0206D5-A803-4E2D-BA14-1FEC12B5B4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2EF311-64D3-4A78-9022-D2539AAAD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3FCCC-5515-4275-9D35-1343069A586D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173A47-5062-475D-B938-1F3AA9C3DE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9B337B-68D0-48BC-A183-AF17DFE51B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CFA41-A711-4F26-BAB7-8C242189BA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984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52305-A116-4715-A7CD-4A2985D5B5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AB6F95-33C2-4530-8FFA-A5040C7035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1756DA-E4A0-4BD7-8FF2-A1F97F2483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3FCCC-5515-4275-9D35-1343069A586D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038367-9E20-4426-B8C9-6163B53C72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3EA1D2-496C-45DA-A011-0F4D0C8F46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CFA41-A711-4F26-BAB7-8C242189BA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776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C1CE11-B792-48B3-952C-2EBB1F29E0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615BF8-78D4-4B6E-8DD3-B8C9D773EF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EB91E0-B0A6-464A-B257-FA4CFC19BC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3FCCC-5515-4275-9D35-1343069A586D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5E0B7A-2290-4CC8-938B-9935417DF7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6066FE-D151-4F20-824A-A6535DF31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CFA41-A711-4F26-BAB7-8C242189BA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099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BECAD3-CF9F-4492-AC31-873DFB1735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418AFB-45F9-47CC-9789-CB0DC9699E3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B44400-9B62-4A59-89DA-A01FC0DD3D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987DE5-3EE9-430F-965B-61AC9012E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3FCCC-5515-4275-9D35-1343069A586D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ABD311-97AD-4440-89D9-19B5DE52F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DEC690-09FC-4114-87B4-3A1BA530F1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CFA41-A711-4F26-BAB7-8C242189BA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00520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E1FAB0-54C1-4BDF-9136-053DCC6A98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421983-8862-4081-97C1-00D32004C6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90DE0A-2C0A-430A-9323-EE10F23E58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2A1D0B-90D6-4E00-B240-FFD9FD5C8B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7F0C601-8542-4CE3-B648-AD3E9605D4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B3300CF-59C6-4299-8E01-7E78B58A62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3FCCC-5515-4275-9D35-1343069A586D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49107F1-A968-436B-BC8F-092C9CB0A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5479F0-315E-4576-9EE4-F355EBC51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CFA41-A711-4F26-BAB7-8C242189BA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679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BDFD8-267D-4773-A5C8-184A2728C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15CC6F-908C-4389-A8F4-453C2CC1D6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3FCCC-5515-4275-9D35-1343069A586D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8A99BFE-8718-4B07-93F7-3610C9609D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F03991-2F76-4664-AFB0-6ECBEA5DF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CFA41-A711-4F26-BAB7-8C242189BA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256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02CFE61-E402-4584-B9F7-AE5CBAF6A7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3FCCC-5515-4275-9D35-1343069A586D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E086B9-C3A1-4DA4-B8E0-C50AF42EDA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A9B071-7F52-4720-AC16-E14C44AA56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CFA41-A711-4F26-BAB7-8C242189BA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4508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1CCB-A8CE-4A09-9604-83B5B663E7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E092C-DB2D-48AB-8FF0-C90BD3210A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44C393-4B7C-4063-B943-E1256D177E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38AB66-464F-4212-8B73-69442743EB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3FCCC-5515-4275-9D35-1343069A586D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CA2754-6A62-47BA-AF58-A9D14C030E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9DE7C5-6E7D-44AD-8590-0DF4C8054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CFA41-A711-4F26-BAB7-8C242189BA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13073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FFDB11-A404-49BB-81C1-7DE727F47E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D5D199F-44D5-4E7D-A556-DAA46712E3B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22D35F-158B-4BAA-9171-5A65CB8FE1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95EC5D-D9C7-43EA-90C6-0762790AFA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3FCCC-5515-4275-9D35-1343069A586D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DD1769-6169-4B0B-8882-A84B209928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1B82A7-6EB9-4DDF-9412-EA61A77E67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CFA41-A711-4F26-BAB7-8C242189BA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2098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395601-FC32-4081-A9F7-EA26F74B74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4E53CB7-4BAF-466B-BE8D-21FBD773E1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EE575C-4BD9-4349-A0F6-4CC7995C4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3FCCC-5515-4275-9D35-1343069A586D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DA85B6-F10F-4BAD-A77E-D24BFFE31B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089FAB-79D2-443B-808F-E43092B0E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CFA41-A711-4F26-BAB7-8C242189BA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6164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5E39E81-FD71-487B-AD4F-F008AEDFD9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705EC73-4E21-4ABE-A341-ECACFF7B88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5D929B-7F1C-473B-8E2A-1C992BEC0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3FCCC-5515-4275-9D35-1343069A586D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9D60BC-9B03-428B-BC04-54BC699097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B7F567-F627-4B85-BCD9-E7E399DC9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CFA41-A711-4F26-BAB7-8C242189BA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08985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3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211C615-8BCA-4CE8-9D0A-D88BBF889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E4C976-AE67-4AA9-998F-A3383E003F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30A131-1B99-43A3-9A31-5FBB95D3C95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93FCCC-5515-4275-9D35-1343069A586D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7CEF23-0E30-488D-8907-1499615BDE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69D47E-40E0-496E-8C23-4CCACCF793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5CFA41-A711-4F26-BAB7-8C242189BA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837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EBDE2D-F66E-48C4-9330-0CE01F1702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45703" y="3429000"/>
            <a:ext cx="9422296" cy="2994231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Cuppa and Chat </a:t>
            </a:r>
            <a:br>
              <a:rPr lang="en-GB" dirty="0"/>
            </a:br>
            <a:r>
              <a:rPr lang="en-GB" sz="3600" dirty="0"/>
              <a:t>19</a:t>
            </a:r>
            <a:r>
              <a:rPr lang="en-GB" sz="3600" baseline="30000" dirty="0"/>
              <a:t>th</a:t>
            </a:r>
            <a:r>
              <a:rPr lang="en-GB" sz="3600" dirty="0"/>
              <a:t> March 2025</a:t>
            </a:r>
            <a:br>
              <a:rPr lang="en-GB" dirty="0"/>
            </a:br>
            <a:br>
              <a:rPr lang="en-GB" dirty="0"/>
            </a:br>
            <a:r>
              <a:rPr lang="en-GB" b="1" dirty="0"/>
              <a:t>Welcome!</a:t>
            </a:r>
            <a:br>
              <a:rPr lang="en-GB" b="1" dirty="0"/>
            </a:br>
            <a:br>
              <a:rPr lang="en-GB" dirty="0"/>
            </a:br>
            <a:r>
              <a:rPr lang="en-GB" sz="4400" dirty="0"/>
              <a:t>Thank you for popping along today – it’s lovely to meet you! </a:t>
            </a:r>
            <a:r>
              <a:rPr lang="en-GB" dirty="0">
                <a:sym typeface="Wingdings" panose="05000000000000000000" pitchFamily="2" charset="2"/>
              </a:rPr>
              <a:t> 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D81A68-A93C-4197-AB11-6FA26A85C1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1" y="581770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/>
              <a:t>Please take a moment to sign in, grab a cuppa and snack…</a:t>
            </a:r>
          </a:p>
        </p:txBody>
      </p:sp>
      <p:pic>
        <p:nvPicPr>
          <p:cNvPr id="4" name="Picture 3" descr="Coffee chat Stock Photos, Royalty Free Coffee chat Images | Depositphotos">
            <a:extLst>
              <a:ext uri="{FF2B5EF4-FFF2-40B4-BE49-F238E27FC236}">
                <a16:creationId xmlns:a16="http://schemas.microsoft.com/office/drawing/2014/main" id="{CFBD7582-8F40-435E-97CA-F29831FCD6B2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388" y="434769"/>
            <a:ext cx="2394586" cy="164582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Coffee chat Stock Photos, Royalty Free Coffee chat Images | Depositphotos">
            <a:extLst>
              <a:ext uri="{FF2B5EF4-FFF2-40B4-BE49-F238E27FC236}">
                <a16:creationId xmlns:a16="http://schemas.microsoft.com/office/drawing/2014/main" id="{2FDD5612-7B81-48AE-B66E-E9B66DDC16E2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0823" y="434769"/>
            <a:ext cx="2394585" cy="164582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539832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57B5878B-23B0-43D5-AC54-CE0FFF262EA0}"/>
              </a:ext>
            </a:extLst>
          </p:cNvPr>
          <p:cNvSpPr txBox="1"/>
          <p:nvPr/>
        </p:nvSpPr>
        <p:spPr>
          <a:xfrm>
            <a:off x="466725" y="523876"/>
            <a:ext cx="11428426" cy="618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dirty="0"/>
              <a:t>Introductions….</a:t>
            </a:r>
          </a:p>
          <a:p>
            <a:endParaRPr lang="en-GB" sz="4400" dirty="0"/>
          </a:p>
          <a:p>
            <a:r>
              <a:rPr lang="en-GB" sz="4400" dirty="0"/>
              <a:t>House keeping….</a:t>
            </a:r>
          </a:p>
          <a:p>
            <a:endParaRPr lang="en-GB" sz="4400" dirty="0"/>
          </a:p>
          <a:p>
            <a:r>
              <a:rPr lang="en-GB" sz="4400" dirty="0"/>
              <a:t>What Cuppa and Chat is….</a:t>
            </a:r>
          </a:p>
          <a:p>
            <a:endParaRPr lang="en-GB" sz="4400" dirty="0"/>
          </a:p>
          <a:p>
            <a:r>
              <a:rPr lang="en-GB" sz="4400" dirty="0"/>
              <a:t>Plan for this session…..to celebrate grandparents/ carers…to learn what we can do to support you / to share useful tools with you</a:t>
            </a:r>
          </a:p>
        </p:txBody>
      </p:sp>
    </p:spTree>
    <p:extLst>
      <p:ext uri="{BB962C8B-B14F-4D97-AF65-F5344CB8AC3E}">
        <p14:creationId xmlns:p14="http://schemas.microsoft.com/office/powerpoint/2010/main" val="23368161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FE03B1F-5CE1-475B-A69F-9852A3C00D5D}"/>
              </a:ext>
            </a:extLst>
          </p:cNvPr>
          <p:cNvSpPr txBox="1"/>
          <p:nvPr/>
        </p:nvSpPr>
        <p:spPr>
          <a:xfrm>
            <a:off x="516835" y="437322"/>
            <a:ext cx="11274949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/>
              <a:t>Thank you! You make a huge difference to our families and community….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40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/>
              <a:t>Who are you? Who do you support? What does that support look like?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40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/>
              <a:t>What’s tricky? What might you want to know about school life here? Any worries or concerns which we can help with?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3473014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FE03B1F-5CE1-475B-A69F-9852A3C00D5D}"/>
              </a:ext>
            </a:extLst>
          </p:cNvPr>
          <p:cNvSpPr txBox="1"/>
          <p:nvPr/>
        </p:nvSpPr>
        <p:spPr>
          <a:xfrm>
            <a:off x="143123" y="127221"/>
            <a:ext cx="11950811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Supporting you to support your young person…it takes a village….</a:t>
            </a:r>
          </a:p>
          <a:p>
            <a:endParaRPr lang="en-GB" sz="2000" dirty="0"/>
          </a:p>
          <a:p>
            <a:r>
              <a:rPr lang="en-GB" sz="2000" b="1" dirty="0"/>
              <a:t>You are part of the Marchwood Family! Please reach out when you need to! Don’t wait until situations escalate.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You can talk to a huge number of people depending on what your concern is:</a:t>
            </a:r>
          </a:p>
          <a:p>
            <a:r>
              <a:rPr lang="en-GB" sz="2000" dirty="0"/>
              <a:t>Our office team/ Class teacher/ LSA/ SENCO/ ELSA/ Welfare/ MHWB Lead/ SLT – we always have staff on the gate on the mornings too….and we’re there at the end of the day </a:t>
            </a:r>
            <a:r>
              <a:rPr lang="en-GB" sz="2000" dirty="0">
                <a:sym typeface="Wingdings" panose="05000000000000000000" pitchFamily="2" charset="2"/>
              </a:rPr>
              <a:t></a:t>
            </a:r>
          </a:p>
          <a:p>
            <a:endParaRPr lang="en-GB" sz="2000" dirty="0">
              <a:sym typeface="Wingdings" panose="05000000000000000000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ym typeface="Wingdings" panose="05000000000000000000" pitchFamily="2" charset="2"/>
              </a:rPr>
              <a:t>Cuppa and chat sessions – you are always very welcome to any sessions we run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sym typeface="Wingdings" panose="05000000000000000000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ym typeface="Wingdings" panose="05000000000000000000" pitchFamily="2" charset="2"/>
              </a:rPr>
              <a:t>MHWB newsletters (these are emailed to parents but are available on our website)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sym typeface="Wingdings" panose="05000000000000000000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ym typeface="Wingdings" panose="05000000000000000000" pitchFamily="2" charset="2"/>
              </a:rPr>
              <a:t>Website – there is a wealth of information and support there – well worth a delve into!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sym typeface="Wingdings" panose="05000000000000000000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ym typeface="Wingdings" panose="05000000000000000000" pitchFamily="2" charset="2"/>
              </a:rPr>
              <a:t>We are an MHST school and can refer children to their service – we would need parental consent to do this, but if you are concerned about your grandchild, have a conversation at home to start the process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sym typeface="Wingdings" panose="05000000000000000000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ym typeface="Wingdings" panose="05000000000000000000" pitchFamily="2" charset="2"/>
              </a:rPr>
              <a:t>There are lots of local support groups available which we can direct you to – info on board in entrance foyer – please fee free to screen shot/ jot down info/ take a flyer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sym typeface="Wingdings" panose="05000000000000000000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ym typeface="Wingdings" panose="05000000000000000000" pitchFamily="2" charset="2"/>
              </a:rPr>
              <a:t>Speakers/workshops </a:t>
            </a:r>
            <a:r>
              <a:rPr lang="en-GB" sz="2000" dirty="0" err="1">
                <a:sym typeface="Wingdings" panose="05000000000000000000" pitchFamily="2" charset="2"/>
              </a:rPr>
              <a:t>eg</a:t>
            </a:r>
            <a:r>
              <a:rPr lang="en-GB" sz="2000" dirty="0">
                <a:sym typeface="Wingdings" panose="05000000000000000000" pitchFamily="2" charset="2"/>
              </a:rPr>
              <a:t>  Lorraine Lee – again, very welcome to attend – especially useful if you’re looking after children for big chunks of time. Information goes out to parents, but is also on our noticeboard out the front of school. 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4359162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B096DDD-8F93-4E9C-AABE-8881B4ACEB2D}"/>
              </a:ext>
            </a:extLst>
          </p:cNvPr>
          <p:cNvSpPr txBox="1"/>
          <p:nvPr/>
        </p:nvSpPr>
        <p:spPr>
          <a:xfrm>
            <a:off x="7732102" y="252198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https://www.marchwood-jun.hants.sch.uk/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D0D31C5-7283-4219-8614-2C537D7E4911}"/>
              </a:ext>
            </a:extLst>
          </p:cNvPr>
          <p:cNvSpPr txBox="1"/>
          <p:nvPr/>
        </p:nvSpPr>
        <p:spPr>
          <a:xfrm>
            <a:off x="623455" y="852363"/>
            <a:ext cx="10628905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Staff – contacting staff / values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What are children studying?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 need help with maths strategies….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Homework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Useful websites 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D15CC70-9157-459C-B510-2B6698647D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2996" y="2382589"/>
            <a:ext cx="9083039" cy="430501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23E3890-07C4-4277-81D2-B2E750E65281}"/>
              </a:ext>
            </a:extLst>
          </p:cNvPr>
          <p:cNvSpPr txBox="1"/>
          <p:nvPr/>
        </p:nvSpPr>
        <p:spPr>
          <a:xfrm>
            <a:off x="623455" y="390698"/>
            <a:ext cx="60599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Our Website…..let’s take a look….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E30A455-7AC2-43D1-A49E-FB3F58603B86}"/>
              </a:ext>
            </a:extLst>
          </p:cNvPr>
          <p:cNvSpPr txBox="1"/>
          <p:nvPr/>
        </p:nvSpPr>
        <p:spPr>
          <a:xfrm>
            <a:off x="10390910" y="6318271"/>
            <a:ext cx="74897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* Wellbeing….</a:t>
            </a:r>
          </a:p>
        </p:txBody>
      </p:sp>
    </p:spTree>
    <p:extLst>
      <p:ext uri="{BB962C8B-B14F-4D97-AF65-F5344CB8AC3E}">
        <p14:creationId xmlns:p14="http://schemas.microsoft.com/office/powerpoint/2010/main" val="40274748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57B5878B-23B0-43D5-AC54-CE0FFF262EA0}"/>
              </a:ext>
            </a:extLst>
          </p:cNvPr>
          <p:cNvSpPr txBox="1"/>
          <p:nvPr/>
        </p:nvSpPr>
        <p:spPr>
          <a:xfrm>
            <a:off x="304800" y="168276"/>
            <a:ext cx="8677275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dirty="0"/>
              <a:t>Wellbeing…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0F6C66-B87C-413A-94C9-3BC1BBC6DB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080" y="937717"/>
            <a:ext cx="9276080" cy="406228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798014A-6977-4A2B-8038-8E27661D81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5120" y="3777346"/>
            <a:ext cx="5121538" cy="308065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4AE42E5-C334-4FF7-8B06-56C6CBABFB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82075" y="82550"/>
            <a:ext cx="3095625" cy="41529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3BC286B-8A1A-47EC-A48D-097DE0AB6415}"/>
              </a:ext>
            </a:extLst>
          </p:cNvPr>
          <p:cNvSpPr txBox="1"/>
          <p:nvPr/>
        </p:nvSpPr>
        <p:spPr>
          <a:xfrm>
            <a:off x="386080" y="5648960"/>
            <a:ext cx="5911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You will find previous Cuppa and Chat presentations here too.</a:t>
            </a:r>
          </a:p>
        </p:txBody>
      </p:sp>
    </p:spTree>
    <p:extLst>
      <p:ext uri="{BB962C8B-B14F-4D97-AF65-F5344CB8AC3E}">
        <p14:creationId xmlns:p14="http://schemas.microsoft.com/office/powerpoint/2010/main" val="26822594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57B5878B-23B0-43D5-AC54-CE0FFF262EA0}"/>
              </a:ext>
            </a:extLst>
          </p:cNvPr>
          <p:cNvSpPr txBox="1"/>
          <p:nvPr/>
        </p:nvSpPr>
        <p:spPr>
          <a:xfrm>
            <a:off x="3272159" y="-26546"/>
            <a:ext cx="8677275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dirty="0"/>
              <a:t>Prevention and support </a:t>
            </a:r>
          </a:p>
          <a:p>
            <a:endParaRPr lang="en-GB" sz="4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025725-5E1C-4815-99E8-574874AF84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696729"/>
            <a:ext cx="6096000" cy="345229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EDB401A-202C-468C-9AF8-CE3693C1A0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799" y="3548156"/>
            <a:ext cx="6310635" cy="2613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3681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A128D73-DE4B-48A0-84D3-5109B0E827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858520" y="119697"/>
            <a:ext cx="10474960" cy="6618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5579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57B5878B-23B0-43D5-AC54-CE0FFF262EA0}"/>
              </a:ext>
            </a:extLst>
          </p:cNvPr>
          <p:cNvSpPr txBox="1"/>
          <p:nvPr/>
        </p:nvSpPr>
        <p:spPr>
          <a:xfrm>
            <a:off x="284162" y="221726"/>
            <a:ext cx="11623675" cy="72943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dirty="0"/>
              <a:t>B2B - good wellbeing strategies for the whole family!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/>
              <a:t>Information is on our website and on the Hampshire website too – along with resources.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/>
              <a:t>We promote B2B at school – half term challenges along with specific focus weeks – please encourage your young people to participate (you could join into!)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/>
              <a:t>Create small achievable targets together – then build on your success….insistent, consistent, persistent… If you’re caring for a child where parents are trying to focus on an area, make sure you’re on board too, so that you’re all singing from the same hymn sheet.  </a:t>
            </a:r>
          </a:p>
          <a:p>
            <a:r>
              <a:rPr lang="en-GB" sz="4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274869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65B2A41-7A72-49B3-8BCF-CA42A8D2D0CC}"/>
              </a:ext>
            </a:extLst>
          </p:cNvPr>
          <p:cNvSpPr txBox="1"/>
          <p:nvPr/>
        </p:nvSpPr>
        <p:spPr>
          <a:xfrm>
            <a:off x="142240" y="304800"/>
            <a:ext cx="120430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Look on the Hampshire CAMHS website, under the parent/ carer tab and ‘events’ tab – there is wealth of information available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D1481D6-5440-4F73-9A65-5B8AC6ADC3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6887" y="3759349"/>
            <a:ext cx="9182873" cy="361961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F7865B6-270A-4F5D-B440-EF9511AE0F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240" y="674133"/>
            <a:ext cx="8047603" cy="3178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7547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02E75B6-3279-4986-A6B8-74E342E3CE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4726"/>
            <a:ext cx="12192000" cy="218038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1E63CBA-8BD9-43CF-9B03-E0753EFDC6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4720" y="2412852"/>
            <a:ext cx="7517764" cy="4388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7032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C5050C7-B3A9-4766-A392-DF0021A0F7D5}"/>
              </a:ext>
            </a:extLst>
          </p:cNvPr>
          <p:cNvSpPr txBox="1"/>
          <p:nvPr/>
        </p:nvSpPr>
        <p:spPr>
          <a:xfrm>
            <a:off x="787179" y="588397"/>
            <a:ext cx="10718358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/>
              <a:t>Questions?</a:t>
            </a:r>
          </a:p>
          <a:p>
            <a:endParaRPr lang="en-GB" sz="3200" dirty="0"/>
          </a:p>
          <a:p>
            <a:r>
              <a:rPr lang="en-GB" sz="3200" dirty="0"/>
              <a:t>Worries?</a:t>
            </a:r>
          </a:p>
          <a:p>
            <a:endParaRPr lang="en-GB" sz="3200" dirty="0"/>
          </a:p>
          <a:p>
            <a:r>
              <a:rPr lang="en-GB" sz="3200" dirty="0"/>
              <a:t>Positive experiences / things that work for you which you are happy to share?</a:t>
            </a:r>
          </a:p>
          <a:p>
            <a:endParaRPr lang="en-GB" sz="3200" dirty="0"/>
          </a:p>
          <a:p>
            <a:r>
              <a:rPr lang="en-GB" sz="3200" dirty="0"/>
              <a:t>Interested in helping out at school? </a:t>
            </a:r>
            <a:r>
              <a:rPr lang="en-GB" sz="3200" dirty="0" err="1"/>
              <a:t>Eg</a:t>
            </a:r>
            <a:r>
              <a:rPr lang="en-GB" sz="3200" dirty="0"/>
              <a:t> listening to readers etc? 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4804779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F3B9820-026F-444A-A811-5E5E7B760C9E}"/>
              </a:ext>
            </a:extLst>
          </p:cNvPr>
          <p:cNvSpPr txBox="1"/>
          <p:nvPr/>
        </p:nvSpPr>
        <p:spPr>
          <a:xfrm>
            <a:off x="647700" y="717888"/>
            <a:ext cx="10953750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dirty="0"/>
              <a:t>Please take a flyer – any feedback is appreciated – especially direction for future themes for Cuppa and Chat </a:t>
            </a:r>
            <a:r>
              <a:rPr lang="en-GB" sz="4400" dirty="0">
                <a:sym typeface="Wingdings" panose="05000000000000000000" pitchFamily="2" charset="2"/>
              </a:rPr>
              <a:t> </a:t>
            </a:r>
          </a:p>
          <a:p>
            <a:endParaRPr lang="en-GB" sz="4400" dirty="0">
              <a:sym typeface="Wingdings" panose="05000000000000000000" pitchFamily="2" charset="2"/>
            </a:endParaRPr>
          </a:p>
          <a:p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28161464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643</Words>
  <Application>Microsoft Office PowerPoint</Application>
  <PresentationFormat>Widescreen</PresentationFormat>
  <Paragraphs>59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   Cuppa and Chat  19th March 2025  Welcome!  Thank you for popping along today – it’s lovely to meet you! 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Cuppa and Chat  1st February 2024   Welcome!  Thank you for popping along today – it’s lovely to meet you! </dc:title>
  <dc:creator>Theresa Gregory</dc:creator>
  <cp:lastModifiedBy>Theresa Gregory</cp:lastModifiedBy>
  <cp:revision>23</cp:revision>
  <dcterms:created xsi:type="dcterms:W3CDTF">2024-01-31T20:26:21Z</dcterms:created>
  <dcterms:modified xsi:type="dcterms:W3CDTF">2025-03-18T15:48:31Z</dcterms:modified>
</cp:coreProperties>
</file>